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0" r:id="rId12"/>
    <p:sldId id="261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s Kasenides" initials="NK" lastIdx="1" clrIdx="0">
    <p:extLst>
      <p:ext uri="{19B8F6BF-5375-455C-9EA6-DF929625EA0E}">
        <p15:presenceInfo xmlns:p15="http://schemas.microsoft.com/office/powerpoint/2012/main" userId="Nicos Kasenid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s Kasenides" userId="4c411db8-0fa8-4a3a-9438-46b3a91c25da" providerId="ADAL" clId="{364E4742-B404-43E1-BA45-5D86D0554034}"/>
    <pc:docChg chg="undo redo custSel addSld modSld sldOrd modMainMaster">
      <pc:chgData name="Nicos Kasenides" userId="4c411db8-0fa8-4a3a-9438-46b3a91c25da" providerId="ADAL" clId="{364E4742-B404-43E1-BA45-5D86D0554034}" dt="2020-03-05T23:04:23.115" v="6425" actId="478"/>
      <pc:docMkLst>
        <pc:docMk/>
      </pc:docMkLst>
      <pc:sldChg chg="setBg">
        <pc:chgData name="Nicos Kasenides" userId="4c411db8-0fa8-4a3a-9438-46b3a91c25da" providerId="ADAL" clId="{364E4742-B404-43E1-BA45-5D86D0554034}" dt="2020-03-05T20:33:40.044" v="8"/>
        <pc:sldMkLst>
          <pc:docMk/>
          <pc:sldMk cId="1712635694" sldId="256"/>
        </pc:sldMkLst>
      </pc:sldChg>
      <pc:sldChg chg="addSp delSp modSp mod setBg">
        <pc:chgData name="Nicos Kasenides" userId="4c411db8-0fa8-4a3a-9438-46b3a91c25da" providerId="ADAL" clId="{364E4742-B404-43E1-BA45-5D86D0554034}" dt="2020-03-05T22:42:07.387" v="5838" actId="478"/>
        <pc:sldMkLst>
          <pc:docMk/>
          <pc:sldMk cId="2831496418" sldId="257"/>
        </pc:sldMkLst>
        <pc:spChg chg="del mod">
          <ac:chgData name="Nicos Kasenides" userId="4c411db8-0fa8-4a3a-9438-46b3a91c25da" providerId="ADAL" clId="{364E4742-B404-43E1-BA45-5D86D0554034}" dt="2020-03-05T20:37:20.181" v="51" actId="478"/>
          <ac:spMkLst>
            <pc:docMk/>
            <pc:sldMk cId="2831496418" sldId="257"/>
            <ac:spMk id="2" creationId="{CCFF4941-31D2-450D-A7D1-65541D72A036}"/>
          </ac:spMkLst>
        </pc:spChg>
        <pc:spChg chg="mod">
          <ac:chgData name="Nicos Kasenides" userId="4c411db8-0fa8-4a3a-9438-46b3a91c25da" providerId="ADAL" clId="{364E4742-B404-43E1-BA45-5D86D0554034}" dt="2020-03-05T20:40:05.912" v="267" actId="1076"/>
          <ac:spMkLst>
            <pc:docMk/>
            <pc:sldMk cId="2831496418" sldId="257"/>
            <ac:spMk id="3" creationId="{50E4FD76-00DD-4735-B605-88CE2CB9DE43}"/>
          </ac:spMkLst>
        </pc:spChg>
        <pc:spChg chg="add del mod">
          <ac:chgData name="Nicos Kasenides" userId="4c411db8-0fa8-4a3a-9438-46b3a91c25da" providerId="ADAL" clId="{364E4742-B404-43E1-BA45-5D86D0554034}" dt="2020-03-05T22:42:07.387" v="5838" actId="478"/>
          <ac:spMkLst>
            <pc:docMk/>
            <pc:sldMk cId="2831496418" sldId="257"/>
            <ac:spMk id="4" creationId="{3B39766F-3288-43F1-AE54-B86A1B0798EB}"/>
          </ac:spMkLst>
        </pc:spChg>
      </pc:sldChg>
      <pc:sldChg chg="addSp delSp modSp add mod modAnim">
        <pc:chgData name="Nicos Kasenides" userId="4c411db8-0fa8-4a3a-9438-46b3a91c25da" providerId="ADAL" clId="{364E4742-B404-43E1-BA45-5D86D0554034}" dt="2020-03-05T22:42:54.731" v="5848"/>
        <pc:sldMkLst>
          <pc:docMk/>
          <pc:sldMk cId="3234534934" sldId="258"/>
        </pc:sldMkLst>
        <pc:spChg chg="mod">
          <ac:chgData name="Nicos Kasenides" userId="4c411db8-0fa8-4a3a-9438-46b3a91c25da" providerId="ADAL" clId="{364E4742-B404-43E1-BA45-5D86D0554034}" dt="2020-03-05T21:04:46.601" v="1413" actId="122"/>
          <ac:spMkLst>
            <pc:docMk/>
            <pc:sldMk cId="3234534934" sldId="258"/>
            <ac:spMk id="2" creationId="{4208F3D9-DD35-4330-8A72-01CC0EDFE284}"/>
          </ac:spMkLst>
        </pc:spChg>
        <pc:spChg chg="mod">
          <ac:chgData name="Nicos Kasenides" userId="4c411db8-0fa8-4a3a-9438-46b3a91c25da" providerId="ADAL" clId="{364E4742-B404-43E1-BA45-5D86D0554034}" dt="2020-03-05T20:51:30.603" v="780" actId="1076"/>
          <ac:spMkLst>
            <pc:docMk/>
            <pc:sldMk cId="3234534934" sldId="258"/>
            <ac:spMk id="3" creationId="{92F9E16E-3F5E-4A35-B4F6-67A750A685A9}"/>
          </ac:spMkLst>
        </pc:spChg>
        <pc:picChg chg="add mod">
          <ac:chgData name="Nicos Kasenides" userId="4c411db8-0fa8-4a3a-9438-46b3a91c25da" providerId="ADAL" clId="{364E4742-B404-43E1-BA45-5D86D0554034}" dt="2020-03-05T20:51:52.018" v="785" actId="1076"/>
          <ac:picMkLst>
            <pc:docMk/>
            <pc:sldMk cId="3234534934" sldId="258"/>
            <ac:picMk id="2050" creationId="{50948CDD-84F6-4F7C-993A-EAEAD917FD5C}"/>
          </ac:picMkLst>
        </pc:picChg>
        <pc:picChg chg="add mod">
          <ac:chgData name="Nicos Kasenides" userId="4c411db8-0fa8-4a3a-9438-46b3a91c25da" providerId="ADAL" clId="{364E4742-B404-43E1-BA45-5D86D0554034}" dt="2020-03-05T20:51:52.018" v="785" actId="1076"/>
          <ac:picMkLst>
            <pc:docMk/>
            <pc:sldMk cId="3234534934" sldId="258"/>
            <ac:picMk id="2052" creationId="{790C3041-45DD-4063-801E-970327E68B9E}"/>
          </ac:picMkLst>
        </pc:picChg>
        <pc:picChg chg="add del">
          <ac:chgData name="Nicos Kasenides" userId="4c411db8-0fa8-4a3a-9438-46b3a91c25da" providerId="ADAL" clId="{364E4742-B404-43E1-BA45-5D86D0554034}" dt="2020-03-05T20:49:30.336" v="661"/>
          <ac:picMkLst>
            <pc:docMk/>
            <pc:sldMk cId="3234534934" sldId="258"/>
            <ac:picMk id="2054" creationId="{EDF9F2E7-6240-40C9-A020-AF03E1E45B99}"/>
          </ac:picMkLst>
        </pc:picChg>
        <pc:picChg chg="add mod">
          <ac:chgData name="Nicos Kasenides" userId="4c411db8-0fa8-4a3a-9438-46b3a91c25da" providerId="ADAL" clId="{364E4742-B404-43E1-BA45-5D86D0554034}" dt="2020-03-05T20:51:52.018" v="785" actId="1076"/>
          <ac:picMkLst>
            <pc:docMk/>
            <pc:sldMk cId="3234534934" sldId="258"/>
            <ac:picMk id="2056" creationId="{69761577-3E74-4D6C-9171-37D43CFBFC38}"/>
          </ac:picMkLst>
        </pc:picChg>
        <pc:picChg chg="add mod">
          <ac:chgData name="Nicos Kasenides" userId="4c411db8-0fa8-4a3a-9438-46b3a91c25da" providerId="ADAL" clId="{364E4742-B404-43E1-BA45-5D86D0554034}" dt="2020-03-05T20:51:52.018" v="785" actId="1076"/>
          <ac:picMkLst>
            <pc:docMk/>
            <pc:sldMk cId="3234534934" sldId="258"/>
            <ac:picMk id="2058" creationId="{F863B676-80A9-40E7-B9BB-18A79BC654CE}"/>
          </ac:picMkLst>
        </pc:picChg>
      </pc:sldChg>
      <pc:sldChg chg="addSp delSp modSp add mod modAnim">
        <pc:chgData name="Nicos Kasenides" userId="4c411db8-0fa8-4a3a-9438-46b3a91c25da" providerId="ADAL" clId="{364E4742-B404-43E1-BA45-5D86D0554034}" dt="2020-03-05T22:59:06.480" v="6391" actId="115"/>
        <pc:sldMkLst>
          <pc:docMk/>
          <pc:sldMk cId="2490639731" sldId="259"/>
        </pc:sldMkLst>
        <pc:spChg chg="mod">
          <ac:chgData name="Nicos Kasenides" userId="4c411db8-0fa8-4a3a-9438-46b3a91c25da" providerId="ADAL" clId="{364E4742-B404-43E1-BA45-5D86D0554034}" dt="2020-03-05T21:04:49.272" v="1414" actId="122"/>
          <ac:spMkLst>
            <pc:docMk/>
            <pc:sldMk cId="2490639731" sldId="259"/>
            <ac:spMk id="2" creationId="{753B27B0-3B7A-4BE9-B121-B52EEBB6BADA}"/>
          </ac:spMkLst>
        </pc:spChg>
        <pc:spChg chg="add del mod">
          <ac:chgData name="Nicos Kasenides" userId="4c411db8-0fa8-4a3a-9438-46b3a91c25da" providerId="ADAL" clId="{364E4742-B404-43E1-BA45-5D86D0554034}" dt="2020-03-05T22:59:06.480" v="6391" actId="115"/>
          <ac:spMkLst>
            <pc:docMk/>
            <pc:sldMk cId="2490639731" sldId="259"/>
            <ac:spMk id="3" creationId="{39076C16-E66A-48A1-8584-168FF68FC257}"/>
          </ac:spMkLst>
        </pc:spChg>
        <pc:spChg chg="add del">
          <ac:chgData name="Nicos Kasenides" userId="4c411db8-0fa8-4a3a-9438-46b3a91c25da" providerId="ADAL" clId="{364E4742-B404-43E1-BA45-5D86D0554034}" dt="2020-03-05T20:54:55.910" v="899"/>
          <ac:spMkLst>
            <pc:docMk/>
            <pc:sldMk cId="2490639731" sldId="259"/>
            <ac:spMk id="4" creationId="{07983C01-E5CA-42C8-A748-63BF6AC04647}"/>
          </ac:spMkLst>
        </pc:spChg>
        <pc:spChg chg="add mod">
          <ac:chgData name="Nicos Kasenides" userId="4c411db8-0fa8-4a3a-9438-46b3a91c25da" providerId="ADAL" clId="{364E4742-B404-43E1-BA45-5D86D0554034}" dt="2020-03-05T22:43:42.875" v="5862" actId="1076"/>
          <ac:spMkLst>
            <pc:docMk/>
            <pc:sldMk cId="2490639731" sldId="259"/>
            <ac:spMk id="11" creationId="{B1BFBE77-CCC0-41A3-8A89-C8A7F2D4399D}"/>
          </ac:spMkLst>
        </pc:spChg>
        <pc:spChg chg="add mod">
          <ac:chgData name="Nicos Kasenides" userId="4c411db8-0fa8-4a3a-9438-46b3a91c25da" providerId="ADAL" clId="{364E4742-B404-43E1-BA45-5D86D0554034}" dt="2020-03-05T22:43:42.875" v="5862" actId="1076"/>
          <ac:spMkLst>
            <pc:docMk/>
            <pc:sldMk cId="2490639731" sldId="259"/>
            <ac:spMk id="16" creationId="{4648DF36-610E-4E59-AD39-6340BDC0AAE4}"/>
          </ac:spMkLst>
        </pc:spChg>
        <pc:picChg chg="add mod">
          <ac:chgData name="Nicos Kasenides" userId="4c411db8-0fa8-4a3a-9438-46b3a91c25da" providerId="ADAL" clId="{364E4742-B404-43E1-BA45-5D86D0554034}" dt="2020-03-05T22:43:42.875" v="5862" actId="1076"/>
          <ac:picMkLst>
            <pc:docMk/>
            <pc:sldMk cId="2490639731" sldId="259"/>
            <ac:picMk id="9" creationId="{3473424E-72FD-439D-A647-71DF68CDD85D}"/>
          </ac:picMkLst>
        </pc:picChg>
        <pc:picChg chg="add del mod">
          <ac:chgData name="Nicos Kasenides" userId="4c411db8-0fa8-4a3a-9438-46b3a91c25da" providerId="ADAL" clId="{364E4742-B404-43E1-BA45-5D86D0554034}" dt="2020-03-05T20:53:29.779" v="822"/>
          <ac:picMkLst>
            <pc:docMk/>
            <pc:sldMk cId="2490639731" sldId="259"/>
            <ac:picMk id="3074" creationId="{9B3DA3B7-11B7-4C71-9E27-41B7199741C7}"/>
          </ac:picMkLst>
        </pc:picChg>
        <pc:picChg chg="add del mod">
          <ac:chgData name="Nicos Kasenides" userId="4c411db8-0fa8-4a3a-9438-46b3a91c25da" providerId="ADAL" clId="{364E4742-B404-43E1-BA45-5D86D0554034}" dt="2020-03-05T22:43:30.853" v="5859" actId="478"/>
          <ac:picMkLst>
            <pc:docMk/>
            <pc:sldMk cId="2490639731" sldId="259"/>
            <ac:picMk id="3076" creationId="{B243FA0A-EE98-45A1-AD85-51E1D4F5F3A3}"/>
          </ac:picMkLst>
        </pc:picChg>
        <pc:picChg chg="add del mod">
          <ac:chgData name="Nicos Kasenides" userId="4c411db8-0fa8-4a3a-9438-46b3a91c25da" providerId="ADAL" clId="{364E4742-B404-43E1-BA45-5D86D0554034}" dt="2020-03-05T20:56:06.084" v="920" actId="478"/>
          <ac:picMkLst>
            <pc:docMk/>
            <pc:sldMk cId="2490639731" sldId="259"/>
            <ac:picMk id="3078" creationId="{D60BCEA2-7FEC-4FDE-A08F-0303C141F742}"/>
          </ac:picMkLst>
        </pc:picChg>
        <pc:picChg chg="add del mod">
          <ac:chgData name="Nicos Kasenides" userId="4c411db8-0fa8-4a3a-9438-46b3a91c25da" providerId="ADAL" clId="{364E4742-B404-43E1-BA45-5D86D0554034}" dt="2020-03-05T21:00:09.954" v="1204" actId="21"/>
          <ac:picMkLst>
            <pc:docMk/>
            <pc:sldMk cId="2490639731" sldId="259"/>
            <ac:picMk id="3080" creationId="{71495562-8B27-4DAB-86AD-97BDA3134DDA}"/>
          </ac:picMkLst>
        </pc:picChg>
        <pc:cxnChg chg="add del mod">
          <ac:chgData name="Nicos Kasenides" userId="4c411db8-0fa8-4a3a-9438-46b3a91c25da" providerId="ADAL" clId="{364E4742-B404-43E1-BA45-5D86D0554034}" dt="2020-03-05T21:00:36.738" v="1218" actId="11529"/>
          <ac:cxnSpMkLst>
            <pc:docMk/>
            <pc:sldMk cId="2490639731" sldId="259"/>
            <ac:cxnSpMk id="6" creationId="{48D5BB0E-7CAD-474C-A4D3-4C165E7F54A0}"/>
          </ac:cxnSpMkLst>
        </pc:cxnChg>
        <pc:cxnChg chg="add mod">
          <ac:chgData name="Nicos Kasenides" userId="4c411db8-0fa8-4a3a-9438-46b3a91c25da" providerId="ADAL" clId="{364E4742-B404-43E1-BA45-5D86D0554034}" dt="2020-03-05T22:43:42.875" v="5862" actId="1076"/>
          <ac:cxnSpMkLst>
            <pc:docMk/>
            <pc:sldMk cId="2490639731" sldId="259"/>
            <ac:cxnSpMk id="8" creationId="{682E632C-2DC2-4A3E-8DC4-7F3D7D11E22D}"/>
          </ac:cxnSpMkLst>
        </pc:cxnChg>
        <pc:cxnChg chg="add mod">
          <ac:chgData name="Nicos Kasenides" userId="4c411db8-0fa8-4a3a-9438-46b3a91c25da" providerId="ADAL" clId="{364E4742-B404-43E1-BA45-5D86D0554034}" dt="2020-03-05T22:43:42.875" v="5862" actId="1076"/>
          <ac:cxnSpMkLst>
            <pc:docMk/>
            <pc:sldMk cId="2490639731" sldId="259"/>
            <ac:cxnSpMk id="17" creationId="{81AF1142-C2D8-410E-951A-B43E2AEC389B}"/>
          </ac:cxnSpMkLst>
        </pc:cxnChg>
      </pc:sldChg>
      <pc:sldChg chg="modSp add mod modAnim">
        <pc:chgData name="Nicos Kasenides" userId="4c411db8-0fa8-4a3a-9438-46b3a91c25da" providerId="ADAL" clId="{364E4742-B404-43E1-BA45-5D86D0554034}" dt="2020-03-05T23:00:32.498" v="6402"/>
        <pc:sldMkLst>
          <pc:docMk/>
          <pc:sldMk cId="3056042500" sldId="260"/>
        </pc:sldMkLst>
        <pc:spChg chg="mod">
          <ac:chgData name="Nicos Kasenides" userId="4c411db8-0fa8-4a3a-9438-46b3a91c25da" providerId="ADAL" clId="{364E4742-B404-43E1-BA45-5D86D0554034}" dt="2020-03-05T21:08:10.289" v="1570" actId="20577"/>
          <ac:spMkLst>
            <pc:docMk/>
            <pc:sldMk cId="3056042500" sldId="260"/>
            <ac:spMk id="2" creationId="{8CE3DC0E-25FC-40D8-AC22-754538F1144D}"/>
          </ac:spMkLst>
        </pc:spChg>
        <pc:spChg chg="mod">
          <ac:chgData name="Nicos Kasenides" userId="4c411db8-0fa8-4a3a-9438-46b3a91c25da" providerId="ADAL" clId="{364E4742-B404-43E1-BA45-5D86D0554034}" dt="2020-03-05T21:16:34.528" v="2407" actId="20577"/>
          <ac:spMkLst>
            <pc:docMk/>
            <pc:sldMk cId="3056042500" sldId="260"/>
            <ac:spMk id="3" creationId="{A1A85DFA-FB12-4378-ACD1-72697B3B16A5}"/>
          </ac:spMkLst>
        </pc:spChg>
      </pc:sldChg>
      <pc:sldChg chg="modSp add mod modAnim">
        <pc:chgData name="Nicos Kasenides" userId="4c411db8-0fa8-4a3a-9438-46b3a91c25da" providerId="ADAL" clId="{364E4742-B404-43E1-BA45-5D86D0554034}" dt="2020-03-05T22:44:32.275" v="5879"/>
        <pc:sldMkLst>
          <pc:docMk/>
          <pc:sldMk cId="3560291325" sldId="261"/>
        </pc:sldMkLst>
        <pc:spChg chg="mod">
          <ac:chgData name="Nicos Kasenides" userId="4c411db8-0fa8-4a3a-9438-46b3a91c25da" providerId="ADAL" clId="{364E4742-B404-43E1-BA45-5D86D0554034}" dt="2020-03-05T21:34:27.375" v="2903" actId="20577"/>
          <ac:spMkLst>
            <pc:docMk/>
            <pc:sldMk cId="3560291325" sldId="261"/>
            <ac:spMk id="2" creationId="{546147A5-C386-49A8-A3C1-8A0FA459967B}"/>
          </ac:spMkLst>
        </pc:spChg>
        <pc:spChg chg="mod">
          <ac:chgData name="Nicos Kasenides" userId="4c411db8-0fa8-4a3a-9438-46b3a91c25da" providerId="ADAL" clId="{364E4742-B404-43E1-BA45-5D86D0554034}" dt="2020-03-05T21:37:27.683" v="3149" actId="20577"/>
          <ac:spMkLst>
            <pc:docMk/>
            <pc:sldMk cId="3560291325" sldId="261"/>
            <ac:spMk id="3" creationId="{24932C94-AC03-4F25-9A35-AADFFB827A95}"/>
          </ac:spMkLst>
        </pc:spChg>
      </pc:sldChg>
      <pc:sldChg chg="addSp delSp modSp add mod ord modAnim">
        <pc:chgData name="Nicos Kasenides" userId="4c411db8-0fa8-4a3a-9438-46b3a91c25da" providerId="ADAL" clId="{364E4742-B404-43E1-BA45-5D86D0554034}" dt="2020-03-05T22:44:04.658" v="5872"/>
        <pc:sldMkLst>
          <pc:docMk/>
          <pc:sldMk cId="4283177763" sldId="262"/>
        </pc:sldMkLst>
        <pc:spChg chg="mod">
          <ac:chgData name="Nicos Kasenides" userId="4c411db8-0fa8-4a3a-9438-46b3a91c25da" providerId="ADAL" clId="{364E4742-B404-43E1-BA45-5D86D0554034}" dt="2020-03-05T21:22:11.440" v="2516" actId="122"/>
          <ac:spMkLst>
            <pc:docMk/>
            <pc:sldMk cId="4283177763" sldId="262"/>
            <ac:spMk id="2" creationId="{FF1D547C-66B6-4640-8C07-B362911F3F93}"/>
          </ac:spMkLst>
        </pc:spChg>
        <pc:spChg chg="add del">
          <ac:chgData name="Nicos Kasenides" userId="4c411db8-0fa8-4a3a-9438-46b3a91c25da" providerId="ADAL" clId="{364E4742-B404-43E1-BA45-5D86D0554034}" dt="2020-03-05T21:22:24.485" v="2519" actId="478"/>
          <ac:spMkLst>
            <pc:docMk/>
            <pc:sldMk cId="4283177763" sldId="262"/>
            <ac:spMk id="3" creationId="{C679F19B-2D58-4BC9-944F-83ACBF44DA2B}"/>
          </ac:spMkLst>
        </pc:spChg>
        <pc:spChg chg="add mod">
          <ac:chgData name="Nicos Kasenides" userId="4c411db8-0fa8-4a3a-9438-46b3a91c25da" providerId="ADAL" clId="{364E4742-B404-43E1-BA45-5D86D0554034}" dt="2020-03-05T21:23:29.693" v="2555" actId="122"/>
          <ac:spMkLst>
            <pc:docMk/>
            <pc:sldMk cId="4283177763" sldId="262"/>
            <ac:spMk id="4" creationId="{6B2D2AC6-64FE-4BFA-A025-25BB6D45D7A3}"/>
          </ac:spMkLst>
        </pc:spChg>
        <pc:spChg chg="add mod">
          <ac:chgData name="Nicos Kasenides" userId="4c411db8-0fa8-4a3a-9438-46b3a91c25da" providerId="ADAL" clId="{364E4742-B404-43E1-BA45-5D86D0554034}" dt="2020-03-05T21:23:56.521" v="2573" actId="20577"/>
          <ac:spMkLst>
            <pc:docMk/>
            <pc:sldMk cId="4283177763" sldId="262"/>
            <ac:spMk id="11" creationId="{7AC98C2F-9049-4E04-8FC6-A1D12196BCAB}"/>
          </ac:spMkLst>
        </pc:spChg>
        <pc:spChg chg="add mod">
          <ac:chgData name="Nicos Kasenides" userId="4c411db8-0fa8-4a3a-9438-46b3a91c25da" providerId="ADAL" clId="{364E4742-B404-43E1-BA45-5D86D0554034}" dt="2020-03-05T21:24:12.794" v="2587" actId="20577"/>
          <ac:spMkLst>
            <pc:docMk/>
            <pc:sldMk cId="4283177763" sldId="262"/>
            <ac:spMk id="12" creationId="{20F689E9-3049-4201-92BE-FABE023DBC25}"/>
          </ac:spMkLst>
        </pc:spChg>
        <pc:spChg chg="add mod">
          <ac:chgData name="Nicos Kasenides" userId="4c411db8-0fa8-4a3a-9438-46b3a91c25da" providerId="ADAL" clId="{364E4742-B404-43E1-BA45-5D86D0554034}" dt="2020-03-05T21:24:35.638" v="2605" actId="1035"/>
          <ac:spMkLst>
            <pc:docMk/>
            <pc:sldMk cId="4283177763" sldId="262"/>
            <ac:spMk id="13" creationId="{8366FB4F-C46B-4225-B49D-0CD744E0D98D}"/>
          </ac:spMkLst>
        </pc:spChg>
        <pc:picChg chg="add del">
          <ac:chgData name="Nicos Kasenides" userId="4c411db8-0fa8-4a3a-9438-46b3a91c25da" providerId="ADAL" clId="{364E4742-B404-43E1-BA45-5D86D0554034}" dt="2020-03-05T21:22:22.513" v="2518"/>
          <ac:picMkLst>
            <pc:docMk/>
            <pc:sldMk cId="4283177763" sldId="262"/>
            <ac:picMk id="4098" creationId="{D61A1471-5224-495D-9A33-293A018D9493}"/>
          </ac:picMkLst>
        </pc:picChg>
        <pc:picChg chg="add mod">
          <ac:chgData name="Nicos Kasenides" userId="4c411db8-0fa8-4a3a-9438-46b3a91c25da" providerId="ADAL" clId="{364E4742-B404-43E1-BA45-5D86D0554034}" dt="2020-03-05T21:22:32.770" v="2523" actId="1076"/>
          <ac:picMkLst>
            <pc:docMk/>
            <pc:sldMk cId="4283177763" sldId="262"/>
            <ac:picMk id="4100" creationId="{862E3120-B5AB-43F0-8392-F86B337868AB}"/>
          </ac:picMkLst>
        </pc:picChg>
        <pc:picChg chg="add mod">
          <ac:chgData name="Nicos Kasenides" userId="4c411db8-0fa8-4a3a-9438-46b3a91c25da" providerId="ADAL" clId="{364E4742-B404-43E1-BA45-5D86D0554034}" dt="2020-03-05T21:22:51.893" v="2527" actId="1076"/>
          <ac:picMkLst>
            <pc:docMk/>
            <pc:sldMk cId="4283177763" sldId="262"/>
            <ac:picMk id="4102" creationId="{BF0BAA6F-1088-4F2D-8AD5-C950FE403E9E}"/>
          </ac:picMkLst>
        </pc:picChg>
        <pc:picChg chg="add mod">
          <ac:chgData name="Nicos Kasenides" userId="4c411db8-0fa8-4a3a-9438-46b3a91c25da" providerId="ADAL" clId="{364E4742-B404-43E1-BA45-5D86D0554034}" dt="2020-03-05T21:23:04.971" v="2534" actId="1076"/>
          <ac:picMkLst>
            <pc:docMk/>
            <pc:sldMk cId="4283177763" sldId="262"/>
            <ac:picMk id="4104" creationId="{77EFB318-C8D8-4B6C-94E2-41BAE79F9935}"/>
          </ac:picMkLst>
        </pc:picChg>
        <pc:picChg chg="add del">
          <ac:chgData name="Nicos Kasenides" userId="4c411db8-0fa8-4a3a-9438-46b3a91c25da" providerId="ADAL" clId="{364E4742-B404-43E1-BA45-5D86D0554034}" dt="2020-03-05T21:23:01.553" v="2531"/>
          <ac:picMkLst>
            <pc:docMk/>
            <pc:sldMk cId="4283177763" sldId="262"/>
            <ac:picMk id="4106" creationId="{2C743BCE-AB6F-4978-9F42-6D356381F53D}"/>
          </ac:picMkLst>
        </pc:picChg>
        <pc:picChg chg="add mod">
          <ac:chgData name="Nicos Kasenides" userId="4c411db8-0fa8-4a3a-9438-46b3a91c25da" providerId="ADAL" clId="{364E4742-B404-43E1-BA45-5D86D0554034}" dt="2020-03-05T21:23:08.905" v="2536" actId="1076"/>
          <ac:picMkLst>
            <pc:docMk/>
            <pc:sldMk cId="4283177763" sldId="262"/>
            <ac:picMk id="4108" creationId="{519B0A2A-BF88-4F69-880B-7048F70746A9}"/>
          </ac:picMkLst>
        </pc:picChg>
      </pc:sldChg>
      <pc:sldChg chg="addSp delSp modSp add mod">
        <pc:chgData name="Nicos Kasenides" userId="4c411db8-0fa8-4a3a-9438-46b3a91c25da" providerId="ADAL" clId="{364E4742-B404-43E1-BA45-5D86D0554034}" dt="2020-03-05T21:28:10.990" v="2726" actId="1076"/>
        <pc:sldMkLst>
          <pc:docMk/>
          <pc:sldMk cId="1922105377" sldId="263"/>
        </pc:sldMkLst>
        <pc:spChg chg="mod">
          <ac:chgData name="Nicos Kasenides" userId="4c411db8-0fa8-4a3a-9438-46b3a91c25da" providerId="ADAL" clId="{364E4742-B404-43E1-BA45-5D86D0554034}" dt="2020-03-05T21:28:10.990" v="2726" actId="1076"/>
          <ac:spMkLst>
            <pc:docMk/>
            <pc:sldMk cId="1922105377" sldId="263"/>
            <ac:spMk id="2" creationId="{1309F5BB-9314-4C28-9803-6C4748663196}"/>
          </ac:spMkLst>
        </pc:spChg>
        <pc:spChg chg="add del mod">
          <ac:chgData name="Nicos Kasenides" userId="4c411db8-0fa8-4a3a-9438-46b3a91c25da" providerId="ADAL" clId="{364E4742-B404-43E1-BA45-5D86D0554034}" dt="2020-03-05T21:28:05.049" v="2724" actId="478"/>
          <ac:spMkLst>
            <pc:docMk/>
            <pc:sldMk cId="1922105377" sldId="263"/>
            <ac:spMk id="3" creationId="{EA38711C-98C8-4888-AA9A-99F46FB70FB9}"/>
          </ac:spMkLst>
        </pc:spChg>
        <pc:picChg chg="add del mod">
          <ac:chgData name="Nicos Kasenides" userId="4c411db8-0fa8-4a3a-9438-46b3a91c25da" providerId="ADAL" clId="{364E4742-B404-43E1-BA45-5D86D0554034}" dt="2020-03-05T21:26:16.430" v="2614"/>
          <ac:picMkLst>
            <pc:docMk/>
            <pc:sldMk cId="1922105377" sldId="263"/>
            <ac:picMk id="5122" creationId="{B364F339-829F-474F-8C96-7C8457DE0DB0}"/>
          </ac:picMkLst>
        </pc:picChg>
        <pc:picChg chg="add mod">
          <ac:chgData name="Nicos Kasenides" userId="4c411db8-0fa8-4a3a-9438-46b3a91c25da" providerId="ADAL" clId="{364E4742-B404-43E1-BA45-5D86D0554034}" dt="2020-03-05T21:28:02.581" v="2723" actId="1038"/>
          <ac:picMkLst>
            <pc:docMk/>
            <pc:sldMk cId="1922105377" sldId="263"/>
            <ac:picMk id="5124" creationId="{7F8E0A67-CEF3-4976-8F76-182E4E0A962D}"/>
          </ac:picMkLst>
        </pc:picChg>
      </pc:sldChg>
      <pc:sldChg chg="addSp modSp add mod">
        <pc:chgData name="Nicos Kasenides" userId="4c411db8-0fa8-4a3a-9438-46b3a91c25da" providerId="ADAL" clId="{364E4742-B404-43E1-BA45-5D86D0554034}" dt="2020-03-05T21:30:08.758" v="2786" actId="1076"/>
        <pc:sldMkLst>
          <pc:docMk/>
          <pc:sldMk cId="2858256357" sldId="264"/>
        </pc:sldMkLst>
        <pc:spChg chg="mod">
          <ac:chgData name="Nicos Kasenides" userId="4c411db8-0fa8-4a3a-9438-46b3a91c25da" providerId="ADAL" clId="{364E4742-B404-43E1-BA45-5D86D0554034}" dt="2020-03-05T21:28:54.905" v="2762" actId="122"/>
          <ac:spMkLst>
            <pc:docMk/>
            <pc:sldMk cId="2858256357" sldId="264"/>
            <ac:spMk id="2" creationId="{A2B947FD-F231-4CAB-A0F5-EBEE32B3CB99}"/>
          </ac:spMkLst>
        </pc:spChg>
        <pc:spChg chg="mod">
          <ac:chgData name="Nicos Kasenides" userId="4c411db8-0fa8-4a3a-9438-46b3a91c25da" providerId="ADAL" clId="{364E4742-B404-43E1-BA45-5D86D0554034}" dt="2020-03-05T21:29:56.690" v="2782" actId="5793"/>
          <ac:spMkLst>
            <pc:docMk/>
            <pc:sldMk cId="2858256357" sldId="264"/>
            <ac:spMk id="3" creationId="{338A2943-CDB2-4BC2-9BA1-F50F4EBE4DA3}"/>
          </ac:spMkLst>
        </pc:spChg>
        <pc:picChg chg="add mod">
          <ac:chgData name="Nicos Kasenides" userId="4c411db8-0fa8-4a3a-9438-46b3a91c25da" providerId="ADAL" clId="{364E4742-B404-43E1-BA45-5D86D0554034}" dt="2020-03-05T21:30:08.758" v="2786" actId="1076"/>
          <ac:picMkLst>
            <pc:docMk/>
            <pc:sldMk cId="2858256357" sldId="264"/>
            <ac:picMk id="6146" creationId="{CE7CD013-BDE3-40C5-8DF6-4EE9C17028FE}"/>
          </ac:picMkLst>
        </pc:picChg>
      </pc:sldChg>
      <pc:sldChg chg="modSp add mod">
        <pc:chgData name="Nicos Kasenides" userId="4c411db8-0fa8-4a3a-9438-46b3a91c25da" providerId="ADAL" clId="{364E4742-B404-43E1-BA45-5D86D0554034}" dt="2020-03-05T21:40:46.847" v="3500" actId="20577"/>
        <pc:sldMkLst>
          <pc:docMk/>
          <pc:sldMk cId="982236054" sldId="265"/>
        </pc:sldMkLst>
        <pc:spChg chg="mod">
          <ac:chgData name="Nicos Kasenides" userId="4c411db8-0fa8-4a3a-9438-46b3a91c25da" providerId="ADAL" clId="{364E4742-B404-43E1-BA45-5D86D0554034}" dt="2020-03-05T21:37:52.013" v="3207" actId="20577"/>
          <ac:spMkLst>
            <pc:docMk/>
            <pc:sldMk cId="982236054" sldId="265"/>
            <ac:spMk id="2" creationId="{21D70374-0D66-477C-ACA9-F43CF4A103E4}"/>
          </ac:spMkLst>
        </pc:spChg>
        <pc:spChg chg="mod">
          <ac:chgData name="Nicos Kasenides" userId="4c411db8-0fa8-4a3a-9438-46b3a91c25da" providerId="ADAL" clId="{364E4742-B404-43E1-BA45-5D86D0554034}" dt="2020-03-05T21:40:46.847" v="3500" actId="20577"/>
          <ac:spMkLst>
            <pc:docMk/>
            <pc:sldMk cId="982236054" sldId="265"/>
            <ac:spMk id="3" creationId="{9EE709DC-D369-43FC-9B1F-B79EA81AF34F}"/>
          </ac:spMkLst>
        </pc:spChg>
      </pc:sldChg>
      <pc:sldChg chg="addSp delSp modSp add mod">
        <pc:chgData name="Nicos Kasenides" userId="4c411db8-0fa8-4a3a-9438-46b3a91c25da" providerId="ADAL" clId="{364E4742-B404-43E1-BA45-5D86D0554034}" dt="2020-03-05T21:46:47.270" v="3806" actId="21"/>
        <pc:sldMkLst>
          <pc:docMk/>
          <pc:sldMk cId="1200990712" sldId="266"/>
        </pc:sldMkLst>
        <pc:spChg chg="mod">
          <ac:chgData name="Nicos Kasenides" userId="4c411db8-0fa8-4a3a-9438-46b3a91c25da" providerId="ADAL" clId="{364E4742-B404-43E1-BA45-5D86D0554034}" dt="2020-03-05T21:41:51.059" v="3550" actId="122"/>
          <ac:spMkLst>
            <pc:docMk/>
            <pc:sldMk cId="1200990712" sldId="266"/>
            <ac:spMk id="2" creationId="{B32730A3-FAE4-49C8-BE44-130B97980027}"/>
          </ac:spMkLst>
        </pc:spChg>
        <pc:spChg chg="mod">
          <ac:chgData name="Nicos Kasenides" userId="4c411db8-0fa8-4a3a-9438-46b3a91c25da" providerId="ADAL" clId="{364E4742-B404-43E1-BA45-5D86D0554034}" dt="2020-03-05T21:46:44.242" v="3804" actId="20577"/>
          <ac:spMkLst>
            <pc:docMk/>
            <pc:sldMk cId="1200990712" sldId="266"/>
            <ac:spMk id="3" creationId="{3334D656-B983-433F-A405-D289FA7C2DBD}"/>
          </ac:spMkLst>
        </pc:spChg>
        <pc:picChg chg="add del mod modCrop">
          <ac:chgData name="Nicos Kasenides" userId="4c411db8-0fa8-4a3a-9438-46b3a91c25da" providerId="ADAL" clId="{364E4742-B404-43E1-BA45-5D86D0554034}" dt="2020-03-05T21:46:47.270" v="3806" actId="21"/>
          <ac:picMkLst>
            <pc:docMk/>
            <pc:sldMk cId="1200990712" sldId="266"/>
            <ac:picMk id="4" creationId="{8F3B0BE4-9BA4-4987-8434-AF02AACF4DD0}"/>
          </ac:picMkLst>
        </pc:picChg>
      </pc:sldChg>
      <pc:sldChg chg="addSp delSp modSp add mod modAnim addCm delCm">
        <pc:chgData name="Nicos Kasenides" userId="4c411db8-0fa8-4a3a-9438-46b3a91c25da" providerId="ADAL" clId="{364E4742-B404-43E1-BA45-5D86D0554034}" dt="2020-03-05T23:01:35.163" v="6417"/>
        <pc:sldMkLst>
          <pc:docMk/>
          <pc:sldMk cId="218309489" sldId="267"/>
        </pc:sldMkLst>
        <pc:spChg chg="mod">
          <ac:chgData name="Nicos Kasenides" userId="4c411db8-0fa8-4a3a-9438-46b3a91c25da" providerId="ADAL" clId="{364E4742-B404-43E1-BA45-5D86D0554034}" dt="2020-03-05T21:48:31.735" v="4020" actId="20577"/>
          <ac:spMkLst>
            <pc:docMk/>
            <pc:sldMk cId="218309489" sldId="267"/>
            <ac:spMk id="2" creationId="{BDDD6F99-2DD5-436A-AA81-31C055F2C9E9}"/>
          </ac:spMkLst>
        </pc:spChg>
        <pc:spChg chg="add del mod">
          <ac:chgData name="Nicos Kasenides" userId="4c411db8-0fa8-4a3a-9438-46b3a91c25da" providerId="ADAL" clId="{364E4742-B404-43E1-BA45-5D86D0554034}" dt="2020-03-05T21:49:12.308" v="4112" actId="20577"/>
          <ac:spMkLst>
            <pc:docMk/>
            <pc:sldMk cId="218309489" sldId="267"/>
            <ac:spMk id="3" creationId="{16B33743-F486-4B7B-8686-FDB61283EA9D}"/>
          </ac:spMkLst>
        </pc:spChg>
        <pc:spChg chg="add mod">
          <ac:chgData name="Nicos Kasenides" userId="4c411db8-0fa8-4a3a-9438-46b3a91c25da" providerId="ADAL" clId="{364E4742-B404-43E1-BA45-5D86D0554034}" dt="2020-03-05T21:55:46.587" v="4227" actId="1076"/>
          <ac:spMkLst>
            <pc:docMk/>
            <pc:sldMk cId="218309489" sldId="267"/>
            <ac:spMk id="13" creationId="{49E2DDEE-E153-4397-B19B-D994C51BDCDA}"/>
          </ac:spMkLst>
        </pc:spChg>
        <pc:spChg chg="add mod">
          <ac:chgData name="Nicos Kasenides" userId="4c411db8-0fa8-4a3a-9438-46b3a91c25da" providerId="ADAL" clId="{364E4742-B404-43E1-BA45-5D86D0554034}" dt="2020-03-05T21:56:35.011" v="4241" actId="1076"/>
          <ac:spMkLst>
            <pc:docMk/>
            <pc:sldMk cId="218309489" sldId="267"/>
            <ac:spMk id="14" creationId="{3D346217-5BEE-4F0E-81E9-4D7255A6F694}"/>
          </ac:spMkLst>
        </pc:spChg>
        <pc:spChg chg="add mod">
          <ac:chgData name="Nicos Kasenides" userId="4c411db8-0fa8-4a3a-9438-46b3a91c25da" providerId="ADAL" clId="{364E4742-B404-43E1-BA45-5D86D0554034}" dt="2020-03-05T21:56:32.627" v="4240" actId="1076"/>
          <ac:spMkLst>
            <pc:docMk/>
            <pc:sldMk cId="218309489" sldId="267"/>
            <ac:spMk id="15" creationId="{DE9C7213-D0B2-4C77-9C68-0CECA9D61139}"/>
          </ac:spMkLst>
        </pc:spChg>
        <pc:spChg chg="add mod">
          <ac:chgData name="Nicos Kasenides" userId="4c411db8-0fa8-4a3a-9438-46b3a91c25da" providerId="ADAL" clId="{364E4742-B404-43E1-BA45-5D86D0554034}" dt="2020-03-05T21:58:05.219" v="4329" actId="1076"/>
          <ac:spMkLst>
            <pc:docMk/>
            <pc:sldMk cId="218309489" sldId="267"/>
            <ac:spMk id="17" creationId="{76B5417F-B369-42D2-81CC-2577460BB167}"/>
          </ac:spMkLst>
        </pc:spChg>
        <pc:spChg chg="add mod">
          <ac:chgData name="Nicos Kasenides" userId="4c411db8-0fa8-4a3a-9438-46b3a91c25da" providerId="ADAL" clId="{364E4742-B404-43E1-BA45-5D86D0554034}" dt="2020-03-05T21:56:44.471" v="4247" actId="20577"/>
          <ac:spMkLst>
            <pc:docMk/>
            <pc:sldMk cId="218309489" sldId="267"/>
            <ac:spMk id="24" creationId="{E262F991-0DC9-4F85-BA23-43A66D3F2252}"/>
          </ac:spMkLst>
        </pc:spChg>
        <pc:spChg chg="add mod">
          <ac:chgData name="Nicos Kasenides" userId="4c411db8-0fa8-4a3a-9438-46b3a91c25da" providerId="ADAL" clId="{364E4742-B404-43E1-BA45-5D86D0554034}" dt="2020-03-05T21:57:10.358" v="4256" actId="20577"/>
          <ac:spMkLst>
            <pc:docMk/>
            <pc:sldMk cId="218309489" sldId="267"/>
            <ac:spMk id="28" creationId="{109F94E4-6780-44D5-9BCD-811BE9B0422D}"/>
          </ac:spMkLst>
        </pc:spChg>
        <pc:picChg chg="add del mod">
          <ac:chgData name="Nicos Kasenides" userId="4c411db8-0fa8-4a3a-9438-46b3a91c25da" providerId="ADAL" clId="{364E4742-B404-43E1-BA45-5D86D0554034}" dt="2020-03-05T21:46:55.658" v="3811"/>
          <ac:picMkLst>
            <pc:docMk/>
            <pc:sldMk cId="218309489" sldId="267"/>
            <ac:picMk id="4" creationId="{83194FE7-4D5B-4607-B76B-3AE262B98AA8}"/>
          </ac:picMkLst>
        </pc:picChg>
        <pc:picChg chg="add del mod">
          <ac:chgData name="Nicos Kasenides" userId="4c411db8-0fa8-4a3a-9438-46b3a91c25da" providerId="ADAL" clId="{364E4742-B404-43E1-BA45-5D86D0554034}" dt="2020-03-05T21:47:00.623" v="3815" actId="478"/>
          <ac:picMkLst>
            <pc:docMk/>
            <pc:sldMk cId="218309489" sldId="267"/>
            <ac:picMk id="5" creationId="{73A3592D-209E-47F3-B3E4-56038AC1BA5A}"/>
          </ac:picMkLst>
        </pc:picChg>
        <pc:picChg chg="add del">
          <ac:chgData name="Nicos Kasenides" userId="4c411db8-0fa8-4a3a-9438-46b3a91c25da" providerId="ADAL" clId="{364E4742-B404-43E1-BA45-5D86D0554034}" dt="2020-03-05T21:49:30.559" v="4116"/>
          <ac:picMkLst>
            <pc:docMk/>
            <pc:sldMk cId="218309489" sldId="267"/>
            <ac:picMk id="6" creationId="{37965EAA-95A6-4FA6-B292-3A2CD2E99899}"/>
          </ac:picMkLst>
        </pc:picChg>
        <pc:picChg chg="add mod modCrop">
          <ac:chgData name="Nicos Kasenides" userId="4c411db8-0fa8-4a3a-9438-46b3a91c25da" providerId="ADAL" clId="{364E4742-B404-43E1-BA45-5D86D0554034}" dt="2020-03-05T21:55:44.315" v="4226" actId="1076"/>
          <ac:picMkLst>
            <pc:docMk/>
            <pc:sldMk cId="218309489" sldId="267"/>
            <ac:picMk id="7" creationId="{C3586C82-FD9D-46C6-88AD-5D1DB6962FA7}"/>
          </ac:picMkLst>
        </pc:picChg>
        <pc:picChg chg="add mod modCrop">
          <ac:chgData name="Nicos Kasenides" userId="4c411db8-0fa8-4a3a-9438-46b3a91c25da" providerId="ADAL" clId="{364E4742-B404-43E1-BA45-5D86D0554034}" dt="2020-03-05T21:56:01.939" v="4233" actId="1076"/>
          <ac:picMkLst>
            <pc:docMk/>
            <pc:sldMk cId="218309489" sldId="267"/>
            <ac:picMk id="10" creationId="{89836708-2902-4F40-9E0E-DB4C3BCAD316}"/>
          </ac:picMkLst>
        </pc:picChg>
        <pc:picChg chg="add mod ord modCrop">
          <ac:chgData name="Nicos Kasenides" userId="4c411db8-0fa8-4a3a-9438-46b3a91c25da" providerId="ADAL" clId="{364E4742-B404-43E1-BA45-5D86D0554034}" dt="2020-03-05T21:55:49.971" v="4228" actId="1076"/>
          <ac:picMkLst>
            <pc:docMk/>
            <pc:sldMk cId="218309489" sldId="267"/>
            <ac:picMk id="11" creationId="{69F197D7-3415-475D-8F59-772FE46FFD5C}"/>
          </ac:picMkLst>
        </pc:picChg>
        <pc:picChg chg="add del mod modCrop">
          <ac:chgData name="Nicos Kasenides" userId="4c411db8-0fa8-4a3a-9438-46b3a91c25da" providerId="ADAL" clId="{364E4742-B404-43E1-BA45-5D86D0554034}" dt="2020-03-05T21:54:49.879" v="4217" actId="478"/>
          <ac:picMkLst>
            <pc:docMk/>
            <pc:sldMk cId="218309489" sldId="267"/>
            <ac:picMk id="18" creationId="{7789ECAA-25BB-427B-AEEB-F29B6FF36AC1}"/>
          </ac:picMkLst>
        </pc:picChg>
        <pc:picChg chg="add mod modCrop">
          <ac:chgData name="Nicos Kasenides" userId="4c411db8-0fa8-4a3a-9438-46b3a91c25da" providerId="ADAL" clId="{364E4742-B404-43E1-BA45-5D86D0554034}" dt="2020-03-05T21:56:16.419" v="4238" actId="14100"/>
          <ac:picMkLst>
            <pc:docMk/>
            <pc:sldMk cId="218309489" sldId="267"/>
            <ac:picMk id="19" creationId="{7CD4F2C5-E072-442D-B104-C4ABD374622F}"/>
          </ac:picMkLst>
        </pc:picChg>
        <pc:cxnChg chg="add mod ord">
          <ac:chgData name="Nicos Kasenides" userId="4c411db8-0fa8-4a3a-9438-46b3a91c25da" providerId="ADAL" clId="{364E4742-B404-43E1-BA45-5D86D0554034}" dt="2020-03-05T21:55:54.363" v="4230" actId="14100"/>
          <ac:cxnSpMkLst>
            <pc:docMk/>
            <pc:sldMk cId="218309489" sldId="267"/>
            <ac:cxnSpMk id="9" creationId="{AF75B25C-0246-4931-82F9-EF13891EA318}"/>
          </ac:cxnSpMkLst>
        </pc:cxnChg>
        <pc:cxnChg chg="add mod">
          <ac:chgData name="Nicos Kasenides" userId="4c411db8-0fa8-4a3a-9438-46b3a91c25da" providerId="ADAL" clId="{364E4742-B404-43E1-BA45-5D86D0554034}" dt="2020-03-05T21:56:09.339" v="4236" actId="14100"/>
          <ac:cxnSpMkLst>
            <pc:docMk/>
            <pc:sldMk cId="218309489" sldId="267"/>
            <ac:cxnSpMk id="12" creationId="{72350522-4903-4322-8A20-E4C8326B6FEF}"/>
          </ac:cxnSpMkLst>
        </pc:cxnChg>
        <pc:cxnChg chg="add mod">
          <ac:chgData name="Nicos Kasenides" userId="4c411db8-0fa8-4a3a-9438-46b3a91c25da" providerId="ADAL" clId="{364E4742-B404-43E1-BA45-5D86D0554034}" dt="2020-03-05T21:56:58.915" v="4250" actId="14100"/>
          <ac:cxnSpMkLst>
            <pc:docMk/>
            <pc:sldMk cId="218309489" sldId="267"/>
            <ac:cxnSpMk id="25" creationId="{1B7C8A4B-D4E7-420B-9085-4A84CB259EDA}"/>
          </ac:cxnSpMkLst>
        </pc:cxnChg>
        <pc:cxnChg chg="add del">
          <ac:chgData name="Nicos Kasenides" userId="4c411db8-0fa8-4a3a-9438-46b3a91c25da" providerId="ADAL" clId="{364E4742-B404-43E1-BA45-5D86D0554034}" dt="2020-03-05T21:57:05.855" v="4252"/>
          <ac:cxnSpMkLst>
            <pc:docMk/>
            <pc:sldMk cId="218309489" sldId="267"/>
            <ac:cxnSpMk id="27" creationId="{870F2D72-6B0F-41BC-A773-34F28F583AA0}"/>
          </ac:cxnSpMkLst>
        </pc:cxnChg>
      </pc:sldChg>
      <pc:sldChg chg="addSp modSp add mod modAnim">
        <pc:chgData name="Nicos Kasenides" userId="4c411db8-0fa8-4a3a-9438-46b3a91c25da" providerId="ADAL" clId="{364E4742-B404-43E1-BA45-5D86D0554034}" dt="2020-03-05T23:02:36.934" v="6423"/>
        <pc:sldMkLst>
          <pc:docMk/>
          <pc:sldMk cId="2992285548" sldId="268"/>
        </pc:sldMkLst>
        <pc:spChg chg="mod">
          <ac:chgData name="Nicos Kasenides" userId="4c411db8-0fa8-4a3a-9438-46b3a91c25da" providerId="ADAL" clId="{364E4742-B404-43E1-BA45-5D86D0554034}" dt="2020-03-05T22:58:15.494" v="6386" actId="20577"/>
          <ac:spMkLst>
            <pc:docMk/>
            <pc:sldMk cId="2992285548" sldId="268"/>
            <ac:spMk id="2" creationId="{B2DD3490-D079-40D3-AD93-F778DEE60449}"/>
          </ac:spMkLst>
        </pc:spChg>
        <pc:spChg chg="mod">
          <ac:chgData name="Nicos Kasenides" userId="4c411db8-0fa8-4a3a-9438-46b3a91c25da" providerId="ADAL" clId="{364E4742-B404-43E1-BA45-5D86D0554034}" dt="2020-03-05T22:45:37.836" v="5899" actId="20577"/>
          <ac:spMkLst>
            <pc:docMk/>
            <pc:sldMk cId="2992285548" sldId="268"/>
            <ac:spMk id="3" creationId="{B2AC85F1-FE2F-4ACD-84AD-CCC9AF265D6C}"/>
          </ac:spMkLst>
        </pc:spChg>
        <pc:spChg chg="add mod">
          <ac:chgData name="Nicos Kasenides" userId="4c411db8-0fa8-4a3a-9438-46b3a91c25da" providerId="ADAL" clId="{364E4742-B404-43E1-BA45-5D86D0554034}" dt="2020-03-05T22:08:56.376" v="4948" actId="1035"/>
          <ac:spMkLst>
            <pc:docMk/>
            <pc:sldMk cId="2992285548" sldId="268"/>
            <ac:spMk id="6" creationId="{4FB77098-5B6F-4E39-9676-CE1E44E68D9B}"/>
          </ac:spMkLst>
        </pc:spChg>
        <pc:spChg chg="add mod">
          <ac:chgData name="Nicos Kasenides" userId="4c411db8-0fa8-4a3a-9438-46b3a91c25da" providerId="ADAL" clId="{364E4742-B404-43E1-BA45-5D86D0554034}" dt="2020-03-05T22:08:56.376" v="4948" actId="1035"/>
          <ac:spMkLst>
            <pc:docMk/>
            <pc:sldMk cId="2992285548" sldId="268"/>
            <ac:spMk id="9" creationId="{7D5CA980-4C59-4FA9-9B0F-5A8AE2824E47}"/>
          </ac:spMkLst>
        </pc:spChg>
        <pc:spChg chg="add mod">
          <ac:chgData name="Nicos Kasenides" userId="4c411db8-0fa8-4a3a-9438-46b3a91c25da" providerId="ADAL" clId="{364E4742-B404-43E1-BA45-5D86D0554034}" dt="2020-03-05T22:08:56.376" v="4948" actId="1035"/>
          <ac:spMkLst>
            <pc:docMk/>
            <pc:sldMk cId="2992285548" sldId="268"/>
            <ac:spMk id="10" creationId="{97AD75E3-713D-4ACB-8A58-93EAAE6F6E8A}"/>
          </ac:spMkLst>
        </pc:spChg>
        <pc:spChg chg="add mod">
          <ac:chgData name="Nicos Kasenides" userId="4c411db8-0fa8-4a3a-9438-46b3a91c25da" providerId="ADAL" clId="{364E4742-B404-43E1-BA45-5D86D0554034}" dt="2020-03-05T22:08:56.376" v="4948" actId="1035"/>
          <ac:spMkLst>
            <pc:docMk/>
            <pc:sldMk cId="2992285548" sldId="268"/>
            <ac:spMk id="13" creationId="{E461450F-79FB-4232-B78E-759982CDDB24}"/>
          </ac:spMkLst>
        </pc:spChg>
        <pc:spChg chg="add mod">
          <ac:chgData name="Nicos Kasenides" userId="4c411db8-0fa8-4a3a-9438-46b3a91c25da" providerId="ADAL" clId="{364E4742-B404-43E1-BA45-5D86D0554034}" dt="2020-03-05T22:08:56.376" v="4948" actId="1035"/>
          <ac:spMkLst>
            <pc:docMk/>
            <pc:sldMk cId="2992285548" sldId="268"/>
            <ac:spMk id="15" creationId="{10203BF0-8916-40DA-9E7C-48047F381D69}"/>
          </ac:spMkLst>
        </pc:spChg>
        <pc:spChg chg="add mod">
          <ac:chgData name="Nicos Kasenides" userId="4c411db8-0fa8-4a3a-9438-46b3a91c25da" providerId="ADAL" clId="{364E4742-B404-43E1-BA45-5D86D0554034}" dt="2020-03-05T22:08:56.376" v="4948" actId="1035"/>
          <ac:spMkLst>
            <pc:docMk/>
            <pc:sldMk cId="2992285548" sldId="268"/>
            <ac:spMk id="20" creationId="{C9C0E952-B8F8-45FD-987F-96DCDCEAFFD2}"/>
          </ac:spMkLst>
        </pc:spChg>
        <pc:spChg chg="add mod">
          <ac:chgData name="Nicos Kasenides" userId="4c411db8-0fa8-4a3a-9438-46b3a91c25da" providerId="ADAL" clId="{364E4742-B404-43E1-BA45-5D86D0554034}" dt="2020-03-05T22:09:06.533" v="4953" actId="20577"/>
          <ac:spMkLst>
            <pc:docMk/>
            <pc:sldMk cId="2992285548" sldId="268"/>
            <ac:spMk id="22" creationId="{5A23775C-B65F-4BCA-AF44-1CF33FAB61FA}"/>
          </ac:spMkLst>
        </pc:spChg>
        <pc:picChg chg="add mod modCrop">
          <ac:chgData name="Nicos Kasenides" userId="4c411db8-0fa8-4a3a-9438-46b3a91c25da" providerId="ADAL" clId="{364E4742-B404-43E1-BA45-5D86D0554034}" dt="2020-03-05T22:08:56.376" v="4948" actId="1035"/>
          <ac:picMkLst>
            <pc:docMk/>
            <pc:sldMk cId="2992285548" sldId="268"/>
            <ac:picMk id="4" creationId="{E4DD3F35-4BB9-4372-BEAE-E4E219B3B450}"/>
          </ac:picMkLst>
        </pc:picChg>
        <pc:picChg chg="add mod modCrop">
          <ac:chgData name="Nicos Kasenides" userId="4c411db8-0fa8-4a3a-9438-46b3a91c25da" providerId="ADAL" clId="{364E4742-B404-43E1-BA45-5D86D0554034}" dt="2020-03-05T22:08:56.376" v="4948" actId="1035"/>
          <ac:picMkLst>
            <pc:docMk/>
            <pc:sldMk cId="2992285548" sldId="268"/>
            <ac:picMk id="5" creationId="{C421FDFE-A794-472A-96FE-548EFFB37E5C}"/>
          </ac:picMkLst>
        </pc:picChg>
        <pc:picChg chg="add mod modCrop">
          <ac:chgData name="Nicos Kasenides" userId="4c411db8-0fa8-4a3a-9438-46b3a91c25da" providerId="ADAL" clId="{364E4742-B404-43E1-BA45-5D86D0554034}" dt="2020-03-05T22:08:56.376" v="4948" actId="1035"/>
          <ac:picMkLst>
            <pc:docMk/>
            <pc:sldMk cId="2992285548" sldId="268"/>
            <ac:picMk id="14" creationId="{9AD002C1-9477-4D4E-ABBD-5DFEF15780F6}"/>
          </ac:picMkLst>
        </pc:picChg>
        <pc:picChg chg="add mod modCrop">
          <ac:chgData name="Nicos Kasenides" userId="4c411db8-0fa8-4a3a-9438-46b3a91c25da" providerId="ADAL" clId="{364E4742-B404-43E1-BA45-5D86D0554034}" dt="2020-03-05T22:08:56.376" v="4948" actId="1035"/>
          <ac:picMkLst>
            <pc:docMk/>
            <pc:sldMk cId="2992285548" sldId="268"/>
            <ac:picMk id="16" creationId="{E495CF6D-4A95-4E24-B075-84EAC48F898A}"/>
          </ac:picMkLst>
        </pc:picChg>
        <pc:picChg chg="add mod modCrop">
          <ac:chgData name="Nicos Kasenides" userId="4c411db8-0fa8-4a3a-9438-46b3a91c25da" providerId="ADAL" clId="{364E4742-B404-43E1-BA45-5D86D0554034}" dt="2020-03-05T22:09:00.564" v="4949" actId="1076"/>
          <ac:picMkLst>
            <pc:docMk/>
            <pc:sldMk cId="2992285548" sldId="268"/>
            <ac:picMk id="21" creationId="{BE7958ED-4CAF-4BC1-BF84-A53BC9E7BA05}"/>
          </ac:picMkLst>
        </pc:picChg>
        <pc:cxnChg chg="add mod">
          <ac:chgData name="Nicos Kasenides" userId="4c411db8-0fa8-4a3a-9438-46b3a91c25da" providerId="ADAL" clId="{364E4742-B404-43E1-BA45-5D86D0554034}" dt="2020-03-05T22:08:56.376" v="4948" actId="1035"/>
          <ac:cxnSpMkLst>
            <pc:docMk/>
            <pc:sldMk cId="2992285548" sldId="268"/>
            <ac:cxnSpMk id="7" creationId="{A0FCF70D-6B3A-4AAF-A65A-4A51FCDE8AD6}"/>
          </ac:cxnSpMkLst>
        </pc:cxnChg>
        <pc:cxnChg chg="add mod">
          <ac:chgData name="Nicos Kasenides" userId="4c411db8-0fa8-4a3a-9438-46b3a91c25da" providerId="ADAL" clId="{364E4742-B404-43E1-BA45-5D86D0554034}" dt="2020-03-05T22:08:56.376" v="4948" actId="1035"/>
          <ac:cxnSpMkLst>
            <pc:docMk/>
            <pc:sldMk cId="2992285548" sldId="268"/>
            <ac:cxnSpMk id="11" creationId="{402D457D-7290-425B-BC09-85EC29E8F894}"/>
          </ac:cxnSpMkLst>
        </pc:cxnChg>
        <pc:cxnChg chg="add mod">
          <ac:chgData name="Nicos Kasenides" userId="4c411db8-0fa8-4a3a-9438-46b3a91c25da" providerId="ADAL" clId="{364E4742-B404-43E1-BA45-5D86D0554034}" dt="2020-03-05T22:08:56.376" v="4948" actId="1035"/>
          <ac:cxnSpMkLst>
            <pc:docMk/>
            <pc:sldMk cId="2992285548" sldId="268"/>
            <ac:cxnSpMk id="17" creationId="{7C304BB4-BEA3-4DB9-84BB-DC5F74D1B437}"/>
          </ac:cxnSpMkLst>
        </pc:cxnChg>
      </pc:sldChg>
      <pc:sldChg chg="addSp modSp add mod modAnim">
        <pc:chgData name="Nicos Kasenides" userId="4c411db8-0fa8-4a3a-9438-46b3a91c25da" providerId="ADAL" clId="{364E4742-B404-43E1-BA45-5D86D0554034}" dt="2020-03-05T22:58:11.008" v="6374"/>
        <pc:sldMkLst>
          <pc:docMk/>
          <pc:sldMk cId="3369052668" sldId="269"/>
        </pc:sldMkLst>
        <pc:spChg chg="mod">
          <ac:chgData name="Nicos Kasenides" userId="4c411db8-0fa8-4a3a-9438-46b3a91c25da" providerId="ADAL" clId="{364E4742-B404-43E1-BA45-5D86D0554034}" dt="2020-03-05T22:58:11.008" v="6374"/>
          <ac:spMkLst>
            <pc:docMk/>
            <pc:sldMk cId="3369052668" sldId="269"/>
            <ac:spMk id="2" creationId="{20ABD61C-D268-4157-B14A-283A9B8115EC}"/>
          </ac:spMkLst>
        </pc:spChg>
        <pc:spChg chg="mod">
          <ac:chgData name="Nicos Kasenides" userId="4c411db8-0fa8-4a3a-9438-46b3a91c25da" providerId="ADAL" clId="{364E4742-B404-43E1-BA45-5D86D0554034}" dt="2020-03-05T22:19:50.078" v="5207" actId="1076"/>
          <ac:spMkLst>
            <pc:docMk/>
            <pc:sldMk cId="3369052668" sldId="269"/>
            <ac:spMk id="3" creationId="{80558668-A7DB-4A3B-A28B-C93079418B11}"/>
          </ac:spMkLst>
        </pc:spChg>
        <pc:spChg chg="add mod">
          <ac:chgData name="Nicos Kasenides" userId="4c411db8-0fa8-4a3a-9438-46b3a91c25da" providerId="ADAL" clId="{364E4742-B404-43E1-BA45-5D86D0554034}" dt="2020-03-05T22:21:43.207" v="5239" actId="1076"/>
          <ac:spMkLst>
            <pc:docMk/>
            <pc:sldMk cId="3369052668" sldId="269"/>
            <ac:spMk id="10" creationId="{F21A44C9-B614-4A83-AC9F-31EDE0BD8469}"/>
          </ac:spMkLst>
        </pc:spChg>
        <pc:spChg chg="add mod">
          <ac:chgData name="Nicos Kasenides" userId="4c411db8-0fa8-4a3a-9438-46b3a91c25da" providerId="ADAL" clId="{364E4742-B404-43E1-BA45-5D86D0554034}" dt="2020-03-05T22:21:57.642" v="5246" actId="20577"/>
          <ac:spMkLst>
            <pc:docMk/>
            <pc:sldMk cId="3369052668" sldId="269"/>
            <ac:spMk id="14" creationId="{12B96B59-CFFD-4C95-B04F-69F26C35CD74}"/>
          </ac:spMkLst>
        </pc:spChg>
        <pc:spChg chg="add mod">
          <ac:chgData name="Nicos Kasenides" userId="4c411db8-0fa8-4a3a-9438-46b3a91c25da" providerId="ADAL" clId="{364E4742-B404-43E1-BA45-5D86D0554034}" dt="2020-03-05T22:22:25.298" v="5253" actId="20577"/>
          <ac:spMkLst>
            <pc:docMk/>
            <pc:sldMk cId="3369052668" sldId="269"/>
            <ac:spMk id="17" creationId="{8BF1DA55-9FA1-4A34-827F-1BE7215B231A}"/>
          </ac:spMkLst>
        </pc:spChg>
        <pc:spChg chg="add mod">
          <ac:chgData name="Nicos Kasenides" userId="4c411db8-0fa8-4a3a-9438-46b3a91c25da" providerId="ADAL" clId="{364E4742-B404-43E1-BA45-5D86D0554034}" dt="2020-03-05T22:22:54.629" v="5267" actId="1076"/>
          <ac:spMkLst>
            <pc:docMk/>
            <pc:sldMk cId="3369052668" sldId="269"/>
            <ac:spMk id="20" creationId="{C92C61D9-4B78-4B9C-9691-C0B76D13E5FB}"/>
          </ac:spMkLst>
        </pc:spChg>
        <pc:spChg chg="add mod">
          <ac:chgData name="Nicos Kasenides" userId="4c411db8-0fa8-4a3a-9438-46b3a91c25da" providerId="ADAL" clId="{364E4742-B404-43E1-BA45-5D86D0554034}" dt="2020-03-05T22:23:18.365" v="5277" actId="1076"/>
          <ac:spMkLst>
            <pc:docMk/>
            <pc:sldMk cId="3369052668" sldId="269"/>
            <ac:spMk id="23" creationId="{11E740B1-D500-4405-9F60-F9EC36D8CD0E}"/>
          </ac:spMkLst>
        </pc:spChg>
        <pc:spChg chg="add mod">
          <ac:chgData name="Nicos Kasenides" userId="4c411db8-0fa8-4a3a-9438-46b3a91c25da" providerId="ADAL" clId="{364E4742-B404-43E1-BA45-5D86D0554034}" dt="2020-03-05T22:23:31.055" v="5285" actId="20577"/>
          <ac:spMkLst>
            <pc:docMk/>
            <pc:sldMk cId="3369052668" sldId="269"/>
            <ac:spMk id="26" creationId="{EDA19F9F-978D-4699-9CF2-FF14D749237C}"/>
          </ac:spMkLst>
        </pc:spChg>
        <pc:picChg chg="add mod modCrop">
          <ac:chgData name="Nicos Kasenides" userId="4c411db8-0fa8-4a3a-9438-46b3a91c25da" providerId="ADAL" clId="{364E4742-B404-43E1-BA45-5D86D0554034}" dt="2020-03-05T22:19:55.772" v="5226" actId="1036"/>
          <ac:picMkLst>
            <pc:docMk/>
            <pc:sldMk cId="3369052668" sldId="269"/>
            <ac:picMk id="4" creationId="{87C26C7A-A328-4C71-855F-8150835F1C90}"/>
          </ac:picMkLst>
        </pc:picChg>
        <pc:picChg chg="add mod modCrop">
          <ac:chgData name="Nicos Kasenides" userId="4c411db8-0fa8-4a3a-9438-46b3a91c25da" providerId="ADAL" clId="{364E4742-B404-43E1-BA45-5D86D0554034}" dt="2020-03-05T22:19:55.772" v="5226" actId="1036"/>
          <ac:picMkLst>
            <pc:docMk/>
            <pc:sldMk cId="3369052668" sldId="269"/>
            <ac:picMk id="5" creationId="{23B62AAD-B46A-4DB2-B637-06492D0626F1}"/>
          </ac:picMkLst>
        </pc:picChg>
        <pc:picChg chg="add mod modCrop">
          <ac:chgData name="Nicos Kasenides" userId="4c411db8-0fa8-4a3a-9438-46b3a91c25da" providerId="ADAL" clId="{364E4742-B404-43E1-BA45-5D86D0554034}" dt="2020-03-05T22:22:30.854" v="5257" actId="1076"/>
          <ac:picMkLst>
            <pc:docMk/>
            <pc:sldMk cId="3369052668" sldId="269"/>
            <ac:picMk id="6" creationId="{38594025-4CD5-4676-BF14-476333C0FF87}"/>
          </ac:picMkLst>
        </pc:picChg>
        <pc:picChg chg="add mod modCrop">
          <ac:chgData name="Nicos Kasenides" userId="4c411db8-0fa8-4a3a-9438-46b3a91c25da" providerId="ADAL" clId="{364E4742-B404-43E1-BA45-5D86D0554034}" dt="2020-03-05T22:23:05.586" v="5273" actId="1076"/>
          <ac:picMkLst>
            <pc:docMk/>
            <pc:sldMk cId="3369052668" sldId="269"/>
            <ac:picMk id="7" creationId="{7FE2B54E-0CEC-4E20-920C-ED62F3612BEB}"/>
          </ac:picMkLst>
        </pc:picChg>
        <pc:picChg chg="add mod modCrop">
          <ac:chgData name="Nicos Kasenides" userId="4c411db8-0fa8-4a3a-9438-46b3a91c25da" providerId="ADAL" clId="{364E4742-B404-43E1-BA45-5D86D0554034}" dt="2020-03-05T22:20:49.375" v="5233" actId="1076"/>
          <ac:picMkLst>
            <pc:docMk/>
            <pc:sldMk cId="3369052668" sldId="269"/>
            <ac:picMk id="8" creationId="{F10E6E00-880E-45F9-94D8-7A22154E0BF5}"/>
          </ac:picMkLst>
        </pc:picChg>
        <pc:picChg chg="add mod modCrop">
          <ac:chgData name="Nicos Kasenides" userId="4c411db8-0fa8-4a3a-9438-46b3a91c25da" providerId="ADAL" clId="{364E4742-B404-43E1-BA45-5D86D0554034}" dt="2020-03-05T22:21:16.094" v="5237" actId="1076"/>
          <ac:picMkLst>
            <pc:docMk/>
            <pc:sldMk cId="3369052668" sldId="269"/>
            <ac:picMk id="9" creationId="{DCDD04BB-7BF6-406B-A9FB-9B316286ACDA}"/>
          </ac:picMkLst>
        </pc:picChg>
        <pc:cxnChg chg="add mod">
          <ac:chgData name="Nicos Kasenides" userId="4c411db8-0fa8-4a3a-9438-46b3a91c25da" providerId="ADAL" clId="{364E4742-B404-43E1-BA45-5D86D0554034}" dt="2020-03-05T22:21:50.759" v="5242" actId="14100"/>
          <ac:cxnSpMkLst>
            <pc:docMk/>
            <pc:sldMk cId="3369052668" sldId="269"/>
            <ac:cxnSpMk id="11" creationId="{6197E177-4360-4CA7-9995-DF5A37736918}"/>
          </ac:cxnSpMkLst>
        </pc:cxnChg>
        <pc:cxnChg chg="add mod">
          <ac:chgData name="Nicos Kasenides" userId="4c411db8-0fa8-4a3a-9438-46b3a91c25da" providerId="ADAL" clId="{364E4742-B404-43E1-BA45-5D86D0554034}" dt="2020-03-05T22:22:14.382" v="5249" actId="14100"/>
          <ac:cxnSpMkLst>
            <pc:docMk/>
            <pc:sldMk cId="3369052668" sldId="269"/>
            <ac:cxnSpMk id="15" creationId="{6CF7D91F-E25E-4AF9-BDA9-0F8F7430B59D}"/>
          </ac:cxnSpMkLst>
        </pc:cxnChg>
        <pc:cxnChg chg="add mod">
          <ac:chgData name="Nicos Kasenides" userId="4c411db8-0fa8-4a3a-9438-46b3a91c25da" providerId="ADAL" clId="{364E4742-B404-43E1-BA45-5D86D0554034}" dt="2020-03-05T22:22:35.661" v="5259" actId="14100"/>
          <ac:cxnSpMkLst>
            <pc:docMk/>
            <pc:sldMk cId="3369052668" sldId="269"/>
            <ac:cxnSpMk id="18" creationId="{CB9A73A4-46A8-4E33-970C-6161E3260DF4}"/>
          </ac:cxnSpMkLst>
        </pc:cxnChg>
        <pc:cxnChg chg="add mod">
          <ac:chgData name="Nicos Kasenides" userId="4c411db8-0fa8-4a3a-9438-46b3a91c25da" providerId="ADAL" clId="{364E4742-B404-43E1-BA45-5D86D0554034}" dt="2020-03-05T22:23:02.229" v="5270" actId="14100"/>
          <ac:cxnSpMkLst>
            <pc:docMk/>
            <pc:sldMk cId="3369052668" sldId="269"/>
            <ac:cxnSpMk id="21" creationId="{9B685E26-6DA8-456D-8371-8FD8680D6C2C}"/>
          </ac:cxnSpMkLst>
        </pc:cxnChg>
        <pc:cxnChg chg="add mod">
          <ac:chgData name="Nicos Kasenides" userId="4c411db8-0fa8-4a3a-9438-46b3a91c25da" providerId="ADAL" clId="{364E4742-B404-43E1-BA45-5D86D0554034}" dt="2020-03-05T22:23:24.269" v="5281" actId="14100"/>
          <ac:cxnSpMkLst>
            <pc:docMk/>
            <pc:sldMk cId="3369052668" sldId="269"/>
            <ac:cxnSpMk id="24" creationId="{B77C8B5D-BF82-45EC-B25D-92C91FD3EAC0}"/>
          </ac:cxnSpMkLst>
        </pc:cxnChg>
      </pc:sldChg>
      <pc:sldChg chg="addSp delSp modSp add mod modAnim">
        <pc:chgData name="Nicos Kasenides" userId="4c411db8-0fa8-4a3a-9438-46b3a91c25da" providerId="ADAL" clId="{364E4742-B404-43E1-BA45-5D86D0554034}" dt="2020-03-05T22:58:06.159" v="6372" actId="20577"/>
        <pc:sldMkLst>
          <pc:docMk/>
          <pc:sldMk cId="2493743465" sldId="270"/>
        </pc:sldMkLst>
        <pc:spChg chg="mod">
          <ac:chgData name="Nicos Kasenides" userId="4c411db8-0fa8-4a3a-9438-46b3a91c25da" providerId="ADAL" clId="{364E4742-B404-43E1-BA45-5D86D0554034}" dt="2020-03-05T22:58:06.159" v="6372" actId="20577"/>
          <ac:spMkLst>
            <pc:docMk/>
            <pc:sldMk cId="2493743465" sldId="270"/>
            <ac:spMk id="2" creationId="{4C46D2DB-F00F-4137-AA2F-C0B5FCCB7E3C}"/>
          </ac:spMkLst>
        </pc:spChg>
        <pc:spChg chg="mod">
          <ac:chgData name="Nicos Kasenides" userId="4c411db8-0fa8-4a3a-9438-46b3a91c25da" providerId="ADAL" clId="{364E4742-B404-43E1-BA45-5D86D0554034}" dt="2020-03-05T22:25:34.211" v="5371" actId="122"/>
          <ac:spMkLst>
            <pc:docMk/>
            <pc:sldMk cId="2493743465" sldId="270"/>
            <ac:spMk id="3" creationId="{6D75AD87-71CF-43FB-B644-30E7F16A0471}"/>
          </ac:spMkLst>
        </pc:spChg>
        <pc:spChg chg="add del">
          <ac:chgData name="Nicos Kasenides" userId="4c411db8-0fa8-4a3a-9438-46b3a91c25da" providerId="ADAL" clId="{364E4742-B404-43E1-BA45-5D86D0554034}" dt="2020-03-05T22:25:41.446" v="5373"/>
          <ac:spMkLst>
            <pc:docMk/>
            <pc:sldMk cId="2493743465" sldId="270"/>
            <ac:spMk id="4" creationId="{865493B7-1BF7-4C77-B677-B86A295A3252}"/>
          </ac:spMkLst>
        </pc:spChg>
        <pc:spChg chg="add mod">
          <ac:chgData name="Nicos Kasenides" userId="4c411db8-0fa8-4a3a-9438-46b3a91c25da" providerId="ADAL" clId="{364E4742-B404-43E1-BA45-5D86D0554034}" dt="2020-03-05T22:27:09.524" v="5398" actId="1076"/>
          <ac:spMkLst>
            <pc:docMk/>
            <pc:sldMk cId="2493743465" sldId="270"/>
            <ac:spMk id="8" creationId="{D755368B-764C-456A-8A16-89321C913334}"/>
          </ac:spMkLst>
        </pc:spChg>
        <pc:spChg chg="add mod">
          <ac:chgData name="Nicos Kasenides" userId="4c411db8-0fa8-4a3a-9438-46b3a91c25da" providerId="ADAL" clId="{364E4742-B404-43E1-BA45-5D86D0554034}" dt="2020-03-05T22:27:26.597" v="5405" actId="1582"/>
          <ac:spMkLst>
            <pc:docMk/>
            <pc:sldMk cId="2493743465" sldId="270"/>
            <ac:spMk id="10" creationId="{41117604-577C-4ACE-AAAC-F1E58C7E468F}"/>
          </ac:spMkLst>
        </pc:spChg>
        <pc:spChg chg="add mod">
          <ac:chgData name="Nicos Kasenides" userId="4c411db8-0fa8-4a3a-9438-46b3a91c25da" providerId="ADAL" clId="{364E4742-B404-43E1-BA45-5D86D0554034}" dt="2020-03-05T22:27:53.042" v="5414" actId="1076"/>
          <ac:spMkLst>
            <pc:docMk/>
            <pc:sldMk cId="2493743465" sldId="270"/>
            <ac:spMk id="15" creationId="{88E24453-C890-4F09-A015-5E7D826880AB}"/>
          </ac:spMkLst>
        </pc:spChg>
        <pc:spChg chg="add mod">
          <ac:chgData name="Nicos Kasenides" userId="4c411db8-0fa8-4a3a-9438-46b3a91c25da" providerId="ADAL" clId="{364E4742-B404-43E1-BA45-5D86D0554034}" dt="2020-03-05T22:28:09.427" v="5422" actId="1076"/>
          <ac:spMkLst>
            <pc:docMk/>
            <pc:sldMk cId="2493743465" sldId="270"/>
            <ac:spMk id="18" creationId="{9A65B265-C236-4D50-958C-63F9C92FBAA6}"/>
          </ac:spMkLst>
        </pc:spChg>
        <pc:picChg chg="add mod modCrop">
          <ac:chgData name="Nicos Kasenides" userId="4c411db8-0fa8-4a3a-9438-46b3a91c25da" providerId="ADAL" clId="{364E4742-B404-43E1-BA45-5D86D0554034}" dt="2020-03-05T22:29:27.835" v="5448"/>
          <ac:picMkLst>
            <pc:docMk/>
            <pc:sldMk cId="2493743465" sldId="270"/>
            <ac:picMk id="5" creationId="{979EAADA-3728-4F44-92C4-1419C3FEAF6E}"/>
          </ac:picMkLst>
        </pc:picChg>
        <pc:picChg chg="add mod modCrop">
          <ac:chgData name="Nicos Kasenides" userId="4c411db8-0fa8-4a3a-9438-46b3a91c25da" providerId="ADAL" clId="{364E4742-B404-43E1-BA45-5D86D0554034}" dt="2020-03-05T22:27:00.546" v="5395" actId="1076"/>
          <ac:picMkLst>
            <pc:docMk/>
            <pc:sldMk cId="2493743465" sldId="270"/>
            <ac:picMk id="6" creationId="{D6446C36-A739-46A2-9CE4-A6927D60BE92}"/>
          </ac:picMkLst>
        </pc:picChg>
        <pc:picChg chg="add mod modCrop">
          <ac:chgData name="Nicos Kasenides" userId="4c411db8-0fa8-4a3a-9438-46b3a91c25da" providerId="ADAL" clId="{364E4742-B404-43E1-BA45-5D86D0554034}" dt="2020-03-05T22:27:01.811" v="5396" actId="1076"/>
          <ac:picMkLst>
            <pc:docMk/>
            <pc:sldMk cId="2493743465" sldId="270"/>
            <ac:picMk id="7" creationId="{DBA742B7-773E-4049-8337-78F10C9DF06D}"/>
          </ac:picMkLst>
        </pc:picChg>
        <pc:cxnChg chg="add del mod">
          <ac:chgData name="Nicos Kasenides" userId="4c411db8-0fa8-4a3a-9438-46b3a91c25da" providerId="ADAL" clId="{364E4742-B404-43E1-BA45-5D86D0554034}" dt="2020-03-05T22:27:17.088" v="5401" actId="478"/>
          <ac:cxnSpMkLst>
            <pc:docMk/>
            <pc:sldMk cId="2493743465" sldId="270"/>
            <ac:cxnSpMk id="9" creationId="{6E1BED79-99C3-49B9-8EFB-D628CBF7F3B2}"/>
          </ac:cxnSpMkLst>
        </pc:cxnChg>
        <pc:cxnChg chg="add mod">
          <ac:chgData name="Nicos Kasenides" userId="4c411db8-0fa8-4a3a-9438-46b3a91c25da" providerId="ADAL" clId="{364E4742-B404-43E1-BA45-5D86D0554034}" dt="2020-03-05T22:27:39.659" v="5409" actId="14100"/>
          <ac:cxnSpMkLst>
            <pc:docMk/>
            <pc:sldMk cId="2493743465" sldId="270"/>
            <ac:cxnSpMk id="11" creationId="{D17A2C66-DA18-400F-932B-042DD8FC5971}"/>
          </ac:cxnSpMkLst>
        </pc:cxnChg>
        <pc:cxnChg chg="add mod">
          <ac:chgData name="Nicos Kasenides" userId="4c411db8-0fa8-4a3a-9438-46b3a91c25da" providerId="ADAL" clId="{364E4742-B404-43E1-BA45-5D86D0554034}" dt="2020-03-05T22:27:59.939" v="5417" actId="14100"/>
          <ac:cxnSpMkLst>
            <pc:docMk/>
            <pc:sldMk cId="2493743465" sldId="270"/>
            <ac:cxnSpMk id="16" creationId="{E06E460D-99B7-4B73-8AE0-BBB70F7D774E}"/>
          </ac:cxnSpMkLst>
        </pc:cxnChg>
        <pc:cxnChg chg="add del mod">
          <ac:chgData name="Nicos Kasenides" userId="4c411db8-0fa8-4a3a-9438-46b3a91c25da" providerId="ADAL" clId="{364E4742-B404-43E1-BA45-5D86D0554034}" dt="2020-03-05T22:29:43.887" v="5450" actId="14100"/>
          <ac:cxnSpMkLst>
            <pc:docMk/>
            <pc:sldMk cId="2493743465" sldId="270"/>
            <ac:cxnSpMk id="19" creationId="{F378D937-9340-450F-98AF-C5253F49C36F}"/>
          </ac:cxnSpMkLst>
        </pc:cxnChg>
      </pc:sldChg>
      <pc:sldChg chg="addSp delSp modSp add mod">
        <pc:chgData name="Nicos Kasenides" userId="4c411db8-0fa8-4a3a-9438-46b3a91c25da" providerId="ADAL" clId="{364E4742-B404-43E1-BA45-5D86D0554034}" dt="2020-03-05T23:04:23.115" v="6425" actId="478"/>
        <pc:sldMkLst>
          <pc:docMk/>
          <pc:sldMk cId="4005709039" sldId="271"/>
        </pc:sldMkLst>
        <pc:spChg chg="add del mod">
          <ac:chgData name="Nicos Kasenides" userId="4c411db8-0fa8-4a3a-9438-46b3a91c25da" providerId="ADAL" clId="{364E4742-B404-43E1-BA45-5D86D0554034}" dt="2020-03-05T22:41:29.423" v="5828" actId="478"/>
          <ac:spMkLst>
            <pc:docMk/>
            <pc:sldMk cId="4005709039" sldId="271"/>
            <ac:spMk id="2" creationId="{3BDC78FD-E02D-42AE-946B-69474D512345}"/>
          </ac:spMkLst>
        </pc:spChg>
        <pc:spChg chg="mod">
          <ac:chgData name="Nicos Kasenides" userId="4c411db8-0fa8-4a3a-9438-46b3a91c25da" providerId="ADAL" clId="{364E4742-B404-43E1-BA45-5D86D0554034}" dt="2020-03-05T22:41:36.956" v="5831" actId="1076"/>
          <ac:spMkLst>
            <pc:docMk/>
            <pc:sldMk cId="4005709039" sldId="271"/>
            <ac:spMk id="3" creationId="{52C0800D-E65A-4849-931B-FA44A05D95F3}"/>
          </ac:spMkLst>
        </pc:spChg>
        <pc:spChg chg="add del mod">
          <ac:chgData name="Nicos Kasenides" userId="4c411db8-0fa8-4a3a-9438-46b3a91c25da" providerId="ADAL" clId="{364E4742-B404-43E1-BA45-5D86D0554034}" dt="2020-03-05T22:36:20.690" v="5705" actId="478"/>
          <ac:spMkLst>
            <pc:docMk/>
            <pc:sldMk cId="4005709039" sldId="271"/>
            <ac:spMk id="5" creationId="{DFF8D518-2DEA-46AF-97F3-B7331BD6B5A8}"/>
          </ac:spMkLst>
        </pc:spChg>
        <pc:picChg chg="add del mod">
          <ac:chgData name="Nicos Kasenides" userId="4c411db8-0fa8-4a3a-9438-46b3a91c25da" providerId="ADAL" clId="{364E4742-B404-43E1-BA45-5D86D0554034}" dt="2020-03-05T22:34:21.755" v="5595" actId="478"/>
          <ac:picMkLst>
            <pc:docMk/>
            <pc:sldMk cId="4005709039" sldId="271"/>
            <ac:picMk id="7170" creationId="{2A106D8B-93A2-4F6D-81D7-73CAFCE4D3F1}"/>
          </ac:picMkLst>
        </pc:picChg>
        <pc:picChg chg="add del mod">
          <ac:chgData name="Nicos Kasenides" userId="4c411db8-0fa8-4a3a-9438-46b3a91c25da" providerId="ADAL" clId="{364E4742-B404-43E1-BA45-5D86D0554034}" dt="2020-03-05T23:04:23.115" v="6425" actId="478"/>
          <ac:picMkLst>
            <pc:docMk/>
            <pc:sldMk cId="4005709039" sldId="271"/>
            <ac:picMk id="7172" creationId="{8E2E6A79-6AF8-4201-8367-8E270165F396}"/>
          </ac:picMkLst>
        </pc:picChg>
        <pc:picChg chg="add del">
          <ac:chgData name="Nicos Kasenides" userId="4c411db8-0fa8-4a3a-9438-46b3a91c25da" providerId="ADAL" clId="{364E4742-B404-43E1-BA45-5D86D0554034}" dt="2020-03-05T22:34:39.450" v="5599"/>
          <ac:picMkLst>
            <pc:docMk/>
            <pc:sldMk cId="4005709039" sldId="271"/>
            <ac:picMk id="7174" creationId="{02D6BB70-461E-421B-8C32-9BFFBA699776}"/>
          </ac:picMkLst>
        </pc:picChg>
      </pc:sldChg>
      <pc:sldChg chg="addSp delSp modSp add mod modAnim">
        <pc:chgData name="Nicos Kasenides" userId="4c411db8-0fa8-4a3a-9438-46b3a91c25da" providerId="ADAL" clId="{364E4742-B404-43E1-BA45-5D86D0554034}" dt="2020-03-05T22:57:56.859" v="6348" actId="20577"/>
        <pc:sldMkLst>
          <pc:docMk/>
          <pc:sldMk cId="4072542705" sldId="272"/>
        </pc:sldMkLst>
        <pc:spChg chg="mod">
          <ac:chgData name="Nicos Kasenides" userId="4c411db8-0fa8-4a3a-9438-46b3a91c25da" providerId="ADAL" clId="{364E4742-B404-43E1-BA45-5D86D0554034}" dt="2020-03-05T22:57:56.859" v="6348" actId="20577"/>
          <ac:spMkLst>
            <pc:docMk/>
            <pc:sldMk cId="4072542705" sldId="272"/>
            <ac:spMk id="2" creationId="{08F02908-AA93-4708-884F-BCAD06CA99FF}"/>
          </ac:spMkLst>
        </pc:spChg>
        <pc:spChg chg="mod">
          <ac:chgData name="Nicos Kasenides" userId="4c411db8-0fa8-4a3a-9438-46b3a91c25da" providerId="ADAL" clId="{364E4742-B404-43E1-BA45-5D86D0554034}" dt="2020-03-05T22:49:08.757" v="6115" actId="20577"/>
          <ac:spMkLst>
            <pc:docMk/>
            <pc:sldMk cId="4072542705" sldId="272"/>
            <ac:spMk id="3" creationId="{D684FD4E-5EB4-485D-9683-CC8194C260CE}"/>
          </ac:spMkLst>
        </pc:spChg>
        <pc:spChg chg="add del mod">
          <ac:chgData name="Nicos Kasenides" userId="4c411db8-0fa8-4a3a-9438-46b3a91c25da" providerId="ADAL" clId="{364E4742-B404-43E1-BA45-5D86D0554034}" dt="2020-03-05T22:49:55.982" v="6129" actId="767"/>
          <ac:spMkLst>
            <pc:docMk/>
            <pc:sldMk cId="4072542705" sldId="272"/>
            <ac:spMk id="5" creationId="{BEA4DAB6-F0CE-48FE-AAC6-A82573839E5E}"/>
          </ac:spMkLst>
        </pc:spChg>
        <pc:spChg chg="add mod">
          <ac:chgData name="Nicos Kasenides" userId="4c411db8-0fa8-4a3a-9438-46b3a91c25da" providerId="ADAL" clId="{364E4742-B404-43E1-BA45-5D86D0554034}" dt="2020-03-05T22:50:36.271" v="6150" actId="1076"/>
          <ac:spMkLst>
            <pc:docMk/>
            <pc:sldMk cId="4072542705" sldId="272"/>
            <ac:spMk id="6" creationId="{A28B1051-C2BE-420A-8360-75ACB748C339}"/>
          </ac:spMkLst>
        </pc:spChg>
        <pc:spChg chg="add">
          <ac:chgData name="Nicos Kasenides" userId="4c411db8-0fa8-4a3a-9438-46b3a91c25da" providerId="ADAL" clId="{364E4742-B404-43E1-BA45-5D86D0554034}" dt="2020-03-05T22:50:39.807" v="6151"/>
          <ac:spMkLst>
            <pc:docMk/>
            <pc:sldMk cId="4072542705" sldId="272"/>
            <ac:spMk id="7" creationId="{9964C12D-972F-41F9-876C-75A99C8CBD6C}"/>
          </ac:spMkLst>
        </pc:spChg>
        <pc:spChg chg="add mod">
          <ac:chgData name="Nicos Kasenides" userId="4c411db8-0fa8-4a3a-9438-46b3a91c25da" providerId="ADAL" clId="{364E4742-B404-43E1-BA45-5D86D0554034}" dt="2020-03-05T22:50:58.925" v="6158" actId="20577"/>
          <ac:spMkLst>
            <pc:docMk/>
            <pc:sldMk cId="4072542705" sldId="272"/>
            <ac:spMk id="11" creationId="{D01AADC2-7A34-44B7-A9D1-56E93C70CE3D}"/>
          </ac:spMkLst>
        </pc:spChg>
        <pc:spChg chg="add mod">
          <ac:chgData name="Nicos Kasenides" userId="4c411db8-0fa8-4a3a-9438-46b3a91c25da" providerId="ADAL" clId="{364E4742-B404-43E1-BA45-5D86D0554034}" dt="2020-03-05T22:51:04.361" v="6165" actId="20577"/>
          <ac:spMkLst>
            <pc:docMk/>
            <pc:sldMk cId="4072542705" sldId="272"/>
            <ac:spMk id="12" creationId="{3FFA4DB7-F1CF-4948-BFE7-EA8A900D942F}"/>
          </ac:spMkLst>
        </pc:spChg>
        <pc:spChg chg="add mod">
          <ac:chgData name="Nicos Kasenides" userId="4c411db8-0fa8-4a3a-9438-46b3a91c25da" providerId="ADAL" clId="{364E4742-B404-43E1-BA45-5D86D0554034}" dt="2020-03-05T22:52:26.662" v="6185" actId="14100"/>
          <ac:spMkLst>
            <pc:docMk/>
            <pc:sldMk cId="4072542705" sldId="272"/>
            <ac:spMk id="15" creationId="{F1770A36-8C0E-4124-B571-BC2DF09CC46E}"/>
          </ac:spMkLst>
        </pc:spChg>
        <pc:spChg chg="add mod">
          <ac:chgData name="Nicos Kasenides" userId="4c411db8-0fa8-4a3a-9438-46b3a91c25da" providerId="ADAL" clId="{364E4742-B404-43E1-BA45-5D86D0554034}" dt="2020-03-05T22:52:39.238" v="6188" actId="14100"/>
          <ac:spMkLst>
            <pc:docMk/>
            <pc:sldMk cId="4072542705" sldId="272"/>
            <ac:spMk id="16" creationId="{44A4CAAC-5C12-45EA-81C0-3D1AD43DE1E5}"/>
          </ac:spMkLst>
        </pc:spChg>
        <pc:spChg chg="add mod">
          <ac:chgData name="Nicos Kasenides" userId="4c411db8-0fa8-4a3a-9438-46b3a91c25da" providerId="ADAL" clId="{364E4742-B404-43E1-BA45-5D86D0554034}" dt="2020-03-05T22:56:19.412" v="6313" actId="14100"/>
          <ac:spMkLst>
            <pc:docMk/>
            <pc:sldMk cId="4072542705" sldId="272"/>
            <ac:spMk id="17" creationId="{3DC6BBE3-BB55-44A6-B214-EAB9B57322B3}"/>
          </ac:spMkLst>
        </pc:spChg>
        <pc:spChg chg="add del mod">
          <ac:chgData name="Nicos Kasenides" userId="4c411db8-0fa8-4a3a-9438-46b3a91c25da" providerId="ADAL" clId="{364E4742-B404-43E1-BA45-5D86D0554034}" dt="2020-03-05T22:52:49.674" v="6197"/>
          <ac:spMkLst>
            <pc:docMk/>
            <pc:sldMk cId="4072542705" sldId="272"/>
            <ac:spMk id="18" creationId="{82E5F68A-5E74-46FC-9388-2314E107795F}"/>
          </ac:spMkLst>
        </pc:spChg>
        <pc:spChg chg="add mod">
          <ac:chgData name="Nicos Kasenides" userId="4c411db8-0fa8-4a3a-9438-46b3a91c25da" providerId="ADAL" clId="{364E4742-B404-43E1-BA45-5D86D0554034}" dt="2020-03-05T22:53:10.133" v="6217" actId="14100"/>
          <ac:spMkLst>
            <pc:docMk/>
            <pc:sldMk cId="4072542705" sldId="272"/>
            <ac:spMk id="19" creationId="{9B13B9AB-0C27-4416-842F-7654A08BFA0F}"/>
          </ac:spMkLst>
        </pc:spChg>
        <pc:spChg chg="add mod">
          <ac:chgData name="Nicos Kasenides" userId="4c411db8-0fa8-4a3a-9438-46b3a91c25da" providerId="ADAL" clId="{364E4742-B404-43E1-BA45-5D86D0554034}" dt="2020-03-05T22:53:20.231" v="6221" actId="20577"/>
          <ac:spMkLst>
            <pc:docMk/>
            <pc:sldMk cId="4072542705" sldId="272"/>
            <ac:spMk id="20" creationId="{F0AB48CE-A82F-4C39-B1BF-D904BCCEE922}"/>
          </ac:spMkLst>
        </pc:spChg>
        <pc:spChg chg="add del mod">
          <ac:chgData name="Nicos Kasenides" userId="4c411db8-0fa8-4a3a-9438-46b3a91c25da" providerId="ADAL" clId="{364E4742-B404-43E1-BA45-5D86D0554034}" dt="2020-03-05T22:54:52.668" v="6270" actId="1076"/>
          <ac:spMkLst>
            <pc:docMk/>
            <pc:sldMk cId="4072542705" sldId="272"/>
            <ac:spMk id="21" creationId="{1FD91570-D93A-4CB6-8663-C81BBB0FED15}"/>
          </ac:spMkLst>
        </pc:spChg>
        <pc:spChg chg="add del mod">
          <ac:chgData name="Nicos Kasenides" userId="4c411db8-0fa8-4a3a-9438-46b3a91c25da" providerId="ADAL" clId="{364E4742-B404-43E1-BA45-5D86D0554034}" dt="2020-03-05T22:54:52.984" v="6275" actId="1038"/>
          <ac:spMkLst>
            <pc:docMk/>
            <pc:sldMk cId="4072542705" sldId="272"/>
            <ac:spMk id="22" creationId="{2B32A04C-1EAD-4D82-B316-31C7F1CE2559}"/>
          </ac:spMkLst>
        </pc:spChg>
        <pc:spChg chg="add del mod">
          <ac:chgData name="Nicos Kasenides" userId="4c411db8-0fa8-4a3a-9438-46b3a91c25da" providerId="ADAL" clId="{364E4742-B404-43E1-BA45-5D86D0554034}" dt="2020-03-05T22:54:59.451" v="6299" actId="20577"/>
          <ac:spMkLst>
            <pc:docMk/>
            <pc:sldMk cId="4072542705" sldId="272"/>
            <ac:spMk id="23" creationId="{130D35BA-E1C6-4F80-B8D9-53A2A07E0AD6}"/>
          </ac:spMkLst>
        </pc:spChg>
        <pc:spChg chg="add mod">
          <ac:chgData name="Nicos Kasenides" userId="4c411db8-0fa8-4a3a-9438-46b3a91c25da" providerId="ADAL" clId="{364E4742-B404-43E1-BA45-5D86D0554034}" dt="2020-03-05T22:57:26.275" v="6322" actId="1076"/>
          <ac:spMkLst>
            <pc:docMk/>
            <pc:sldMk cId="4072542705" sldId="272"/>
            <ac:spMk id="24" creationId="{B36EC476-5400-46E4-9250-657378B4956F}"/>
          </ac:spMkLst>
        </pc:spChg>
        <pc:picChg chg="add mod modCrop">
          <ac:chgData name="Nicos Kasenides" userId="4c411db8-0fa8-4a3a-9438-46b3a91c25da" providerId="ADAL" clId="{364E4742-B404-43E1-BA45-5D86D0554034}" dt="2020-03-05T22:51:23.136" v="6173" actId="1076"/>
          <ac:picMkLst>
            <pc:docMk/>
            <pc:sldMk cId="4072542705" sldId="272"/>
            <ac:picMk id="4" creationId="{8DC24F83-B12D-4070-81C5-A832B44F87CB}"/>
          </ac:picMkLst>
        </pc:picChg>
        <pc:cxnChg chg="add mod">
          <ac:chgData name="Nicos Kasenides" userId="4c411db8-0fa8-4a3a-9438-46b3a91c25da" providerId="ADAL" clId="{364E4742-B404-43E1-BA45-5D86D0554034}" dt="2020-03-05T22:50:49.975" v="6154" actId="14100"/>
          <ac:cxnSpMkLst>
            <pc:docMk/>
            <pc:sldMk cId="4072542705" sldId="272"/>
            <ac:cxnSpMk id="8" creationId="{995A4CC1-536E-4EE4-8F35-D32800CFE2B4}"/>
          </ac:cxnSpMkLst>
        </pc:cxnChg>
        <pc:cxnChg chg="add mod">
          <ac:chgData name="Nicos Kasenides" userId="4c411db8-0fa8-4a3a-9438-46b3a91c25da" providerId="ADAL" clId="{364E4742-B404-43E1-BA45-5D86D0554034}" dt="2020-03-05T22:51:11.502" v="6169" actId="14100"/>
          <ac:cxnSpMkLst>
            <pc:docMk/>
            <pc:sldMk cId="4072542705" sldId="272"/>
            <ac:cxnSpMk id="13" creationId="{1DDD69DA-9DBB-49F3-AC9B-E333470E6179}"/>
          </ac:cxnSpMkLst>
        </pc:cxnChg>
      </pc:sldChg>
      <pc:sldMasterChg chg="setBg modSldLayout">
        <pc:chgData name="Nicos Kasenides" userId="4c411db8-0fa8-4a3a-9438-46b3a91c25da" providerId="ADAL" clId="{364E4742-B404-43E1-BA45-5D86D0554034}" dt="2020-03-05T20:33:31.988" v="6"/>
        <pc:sldMasterMkLst>
          <pc:docMk/>
          <pc:sldMasterMk cId="194606358" sldId="2147483711"/>
        </pc:sldMasterMkLst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2684765783" sldId="2147483712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2273635041" sldId="2147483713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167341942" sldId="2147483714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2326731116" sldId="2147483715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1298698176" sldId="2147483716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1814808048" sldId="2147483717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2675339735" sldId="2147483718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784217363" sldId="2147483719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3173083180" sldId="2147483720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4099300198" sldId="2147483721"/>
          </pc:sldLayoutMkLst>
        </pc:sldLayoutChg>
        <pc:sldLayoutChg chg="setBg">
          <pc:chgData name="Nicos Kasenides" userId="4c411db8-0fa8-4a3a-9438-46b3a91c25da" providerId="ADAL" clId="{364E4742-B404-43E1-BA45-5D86D0554034}" dt="2020-03-05T20:33:31.988" v="6"/>
          <pc:sldLayoutMkLst>
            <pc:docMk/>
            <pc:sldMasterMk cId="194606358" sldId="2147483711"/>
            <pc:sldLayoutMk cId="1811468369" sldId="214748372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997D-6A93-4621-B4C2-7F9E7A362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C50D1-4FA7-474F-A80D-71EADC121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62390-FC31-459F-969F-8CCB2A46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FB601-6046-4890-87B2-48AB660F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A29D-3504-4C58-A81C-C7E721FD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6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CF8E-F809-47C0-A768-41FDD41A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47C99-E7DD-40B7-A1CC-F488CB8AE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643B3-2F1E-4F26-9860-21AC86E3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3B678-3D4F-41BD-903C-B87BD5F6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BD9B3-3172-4D4D-844C-F520E95AD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0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17C694-0CFD-4945-9276-768F2DFE46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34A5D-AA25-489A-BA6F-BDE61CF1F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DFF7-4F38-4387-BE59-A419FD73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B38550-A7B6-4BB3-9589-8CBE56552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DD748-E131-4135-B5E4-4E7FBC02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468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5982-CBA1-4A64-929D-ABB29E41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6C72E-4557-49AC-8B89-69936986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BB1DB-2B51-41FF-B4E9-8EA79978E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CE2BC-3E47-4AAF-A250-BC0F3E23E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8C042-9B50-4F86-A183-EB7A6085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35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A4DA-0E27-41EC-A29C-F6844768A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F1FBB-4E1A-4174-8B5A-0F2F84E13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F7D62-A16D-4CFA-8DE4-C4305F0E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6FA63-1235-4C5F-9259-ED0EDAC1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F589F-49DD-4AA2-AEF3-C33ED515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1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4010A-52C9-4DA5-8CEF-162D3B9D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F030-0967-49D5-AD62-3DBFC5A4C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2D1A1-1FB6-43EB-BBA6-EBFB21F8C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C888D-0586-435F-9127-B9155C271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68AD8-7D4B-4B3E-AD1C-7B2D0F10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31BB5-CF79-4808-B77A-F3EBB1AE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3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78C45-A802-42ED-974F-A727FBCE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81AFE-1157-460F-8524-498090A5D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C54BF-033F-4594-B919-89F8839DB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00268-4636-48B3-93E3-6842A4C34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274118-BA38-4FC8-93E3-58057D5F8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F5025-BACF-4BD6-A093-50D8E9BCF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791D2-92A8-49B0-AF9C-570ABEFA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E90FB5-2CC6-45DA-917E-63CE57D1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9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0FDE-610C-470F-A49C-03630194C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13017-494C-4076-88CE-EDB1FF32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5C8FEF-7CB1-4898-BD39-24E23733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E6FAF-89EC-4917-A429-721D1C8F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08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CA7CD-3A83-4711-9DC3-E6B860FFC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80EEA-DE89-4337-A2F6-5E5399D36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67017-517B-44ED-B452-FEC1C7411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39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8CF60-07E8-43F2-9BF8-7317011D8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CB53-ABB8-40DD-BD49-F83960CE6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EC76B-12C3-4237-B21C-09C405BC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6CFD8-809A-4C57-8403-FE6E3ECDC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740BA-0D50-4030-B255-CBE9D372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D1D81-F932-4645-BCFE-866F8CB0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217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6D5BE-E3A3-4C33-B420-1E52F802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1BA3A4-1228-432D-923F-A7BF51A0A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2B779-12EB-4E63-86FB-FE90018F1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2D813-0D5D-4DC0-9BB6-E591CE57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47980-BD9B-40AF-B11D-000EC7BDA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7ECFA-17BC-45DE-A024-0F6D50AA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8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22F740-7238-4405-B81C-AAA846AA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FF892-217B-437A-9095-A62A61CEB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F2606-1CF6-4D64-AD0C-FD73B330F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26074-CA9F-4CD6-B917-F0CF287B97BB}" type="datetimeFigureOut">
              <a:rPr lang="en-US" smtClean="0"/>
              <a:t>05-Mar-20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C978-DEA3-469F-A810-27969A1257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1B1B9-648F-444E-A679-AAA86FBDB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71E7C-FEA5-4EBF-86FA-356CCB2E9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0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nkasenides.github.io/RoverCod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nkasenides.github.io/RoverCod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edition.cnn.com/2020/03/05/us/mars-rover-2020-name-perseverance-scn-trnd/index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CDDC4DFD-B129-4042-B1B4-BF5A0DBAAA60}"/>
              </a:ext>
            </a:extLst>
          </p:cNvPr>
          <p:cNvSpPr/>
          <p:nvPr/>
        </p:nvSpPr>
        <p:spPr>
          <a:xfrm>
            <a:off x="4243869" y="5387881"/>
            <a:ext cx="3704253" cy="147012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48180-75C7-4C3C-BBD8-B53369E2CC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2234682"/>
            <a:ext cx="12191999" cy="1194318"/>
          </a:xfrm>
        </p:spPr>
        <p:txBody>
          <a:bodyPr/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63500" dir="7800000" algn="ctr" rotWithShape="0">
                    <a:schemeClr val="tx1">
                      <a:alpha val="49000"/>
                    </a:schemeClr>
                  </a:outerShdw>
                </a:effectLst>
              </a:rPr>
              <a:t>Rover 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D9F29-A0E8-426A-8B3F-0BDD1E2A7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" y="3419120"/>
            <a:ext cx="12192000" cy="1096899"/>
          </a:xfrm>
        </p:spPr>
        <p:txBody>
          <a:bodyPr>
            <a:normAutofit/>
          </a:bodyPr>
          <a:lstStyle/>
          <a:p>
            <a:pPr algn="ctr"/>
            <a:r>
              <a:rPr lang="el-GR" sz="2800" dirty="0">
                <a:solidFill>
                  <a:schemeClr val="bg1"/>
                </a:solidFill>
              </a:rPr>
              <a:t>Οδηγήστε ένα ρομποτικό όχημα στον Άρη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ode Cyprus 2020 logo">
            <a:extLst>
              <a:ext uri="{FF2B5EF4-FFF2-40B4-BE49-F238E27FC236}">
                <a16:creationId xmlns:a16="http://schemas.microsoft.com/office/drawing/2014/main" id="{61F58EF9-FB23-4994-AD36-BC2D9BC0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334" y="6297616"/>
            <a:ext cx="3057331" cy="40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stro Code Cyprus">
            <a:extLst>
              <a:ext uri="{FF2B5EF4-FFF2-40B4-BE49-F238E27FC236}">
                <a16:creationId xmlns:a16="http://schemas.microsoft.com/office/drawing/2014/main" id="{A8E4BD85-8AB0-467F-BBCB-3808A56C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601" y="5479424"/>
            <a:ext cx="598795" cy="7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5F126E-432E-4EAF-BE4A-88B98C577C2D}"/>
              </a:ext>
            </a:extLst>
          </p:cNvPr>
          <p:cNvSpPr/>
          <p:nvPr/>
        </p:nvSpPr>
        <p:spPr>
          <a:xfrm>
            <a:off x="-3" y="0"/>
            <a:ext cx="12191999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35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0374-0D66-477C-ACA9-F43CF4A10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Γράφοντας ένα πρόγραμμα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09DC-D369-43FC-9B1F-B79EA81AF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/>
              <a:t>Ένα πρόγραμμα είναι μια σειρά εντολών που εκτελούνται από έναν υπολογιστή</a:t>
            </a:r>
            <a:r>
              <a:rPr lang="el-GR" dirty="0"/>
              <a:t>.</a:t>
            </a:r>
          </a:p>
          <a:p>
            <a:r>
              <a:rPr lang="el-GR" dirty="0"/>
              <a:t>Μπορούμε να γράψουμε προγράμματα σε διάφορες </a:t>
            </a:r>
            <a:r>
              <a:rPr lang="el-GR" b="1" dirty="0"/>
              <a:t>γλώσσες προγραμματισμού</a:t>
            </a:r>
            <a:r>
              <a:rPr lang="el-GR" dirty="0"/>
              <a:t>.</a:t>
            </a:r>
          </a:p>
          <a:p>
            <a:r>
              <a:rPr lang="el-GR" dirty="0"/>
              <a:t>Μια από αυτές είναι η </a:t>
            </a:r>
            <a:r>
              <a:rPr lang="en-US" dirty="0"/>
              <a:t>Blockly.</a:t>
            </a:r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3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30A3-FAE4-49C8-BE44-130B9798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Προγραμματίζοντας με την </a:t>
            </a:r>
            <a:r>
              <a:rPr lang="en-US" dirty="0"/>
              <a:t>Blockly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4D656-B983-433F-A405-D289FA7C2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Μπορούμε να δώσουμε εντολές στο </a:t>
            </a:r>
            <a:r>
              <a:rPr lang="en-US" dirty="0"/>
              <a:t>Rover </a:t>
            </a:r>
            <a:r>
              <a:rPr lang="el-GR" dirty="0"/>
              <a:t>χρησιμοποιώντας </a:t>
            </a:r>
            <a:r>
              <a:rPr lang="el-GR" dirty="0" err="1"/>
              <a:t>μπλόκ</a:t>
            </a:r>
            <a:r>
              <a:rPr lang="el-GR" dirty="0"/>
              <a:t> κώδικα.</a:t>
            </a:r>
            <a:endParaRPr lang="en-US" dirty="0"/>
          </a:p>
          <a:p>
            <a:r>
              <a:rPr lang="en-US" dirty="0"/>
              <a:t>Rover Coder:</a:t>
            </a:r>
            <a:endParaRPr lang="el-GR" dirty="0"/>
          </a:p>
          <a:p>
            <a:pPr lvl="1"/>
            <a:r>
              <a:rPr lang="en-US" dirty="0">
                <a:hlinkClick r:id="rId2"/>
              </a:rPr>
              <a:t>http://nkasenides.github.io/RoverCoder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90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6F99-2DD5-436A-AA81-31C055F2C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Εκτέλεση </a:t>
            </a:r>
            <a:r>
              <a:rPr lang="en-US" dirty="0"/>
              <a:t>(Run)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3743-F486-4B7B-8686-FDB61283E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Μπορούμε να δώσουμε εντολές για εκτέλεση από το </a:t>
            </a:r>
            <a:r>
              <a:rPr lang="en-US" dirty="0"/>
              <a:t>Rover </a:t>
            </a:r>
            <a:r>
              <a:rPr lang="el-GR" dirty="0"/>
              <a:t>εισάγοντας τις στο </a:t>
            </a:r>
            <a:r>
              <a:rPr lang="en-US" dirty="0"/>
              <a:t>Run</a:t>
            </a:r>
            <a:r>
              <a:rPr lang="el-GR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86C82-FD9D-46C6-88AD-5D1DB6962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6" r="63342" b="52048"/>
          <a:stretch/>
        </p:blipFill>
        <p:spPr>
          <a:xfrm>
            <a:off x="145693" y="3240620"/>
            <a:ext cx="3528727" cy="1981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F197D7-3415-475D-8F59-772FE46FF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7" t="12206" r="76046" b="69285"/>
          <a:stretch/>
        </p:blipFill>
        <p:spPr>
          <a:xfrm>
            <a:off x="2191773" y="3269677"/>
            <a:ext cx="1539551" cy="1222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836708-2902-4F40-9E0E-DB4C3BCAD3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47" t="9522" r="68929" b="61373"/>
          <a:stretch/>
        </p:blipFill>
        <p:spPr>
          <a:xfrm>
            <a:off x="4016457" y="3240620"/>
            <a:ext cx="1986871" cy="18618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75B25C-0246-4931-82F9-EF13891EA318}"/>
              </a:ext>
            </a:extLst>
          </p:cNvPr>
          <p:cNvCxnSpPr>
            <a:cxnSpLocks/>
          </p:cNvCxnSpPr>
          <p:nvPr/>
        </p:nvCxnSpPr>
        <p:spPr>
          <a:xfrm flipV="1">
            <a:off x="1342645" y="3758268"/>
            <a:ext cx="1224386" cy="2139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350522-4903-4322-8A20-E4C8326B6FEF}"/>
              </a:ext>
            </a:extLst>
          </p:cNvPr>
          <p:cNvCxnSpPr>
            <a:cxnSpLocks/>
          </p:cNvCxnSpPr>
          <p:nvPr/>
        </p:nvCxnSpPr>
        <p:spPr>
          <a:xfrm flipV="1">
            <a:off x="2069970" y="4171542"/>
            <a:ext cx="2296957" cy="4874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49E2DDEE-E153-4397-B19B-D994C51BDCDA}"/>
              </a:ext>
            </a:extLst>
          </p:cNvPr>
          <p:cNvSpPr/>
          <p:nvPr/>
        </p:nvSpPr>
        <p:spPr>
          <a:xfrm>
            <a:off x="979914" y="2814791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1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346217-5BEE-4F0E-81E9-4D7255A6F694}"/>
              </a:ext>
            </a:extLst>
          </p:cNvPr>
          <p:cNvSpPr/>
          <p:nvPr/>
        </p:nvSpPr>
        <p:spPr>
          <a:xfrm>
            <a:off x="2697660" y="2827236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2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E9C7213-D0B2-4C77-9C68-0CECA9D61139}"/>
              </a:ext>
            </a:extLst>
          </p:cNvPr>
          <p:cNvSpPr/>
          <p:nvPr/>
        </p:nvSpPr>
        <p:spPr>
          <a:xfrm>
            <a:off x="4415406" y="2827236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B5417F-B369-42D2-81CC-2577460BB167}"/>
              </a:ext>
            </a:extLst>
          </p:cNvPr>
          <p:cNvSpPr txBox="1"/>
          <p:nvPr/>
        </p:nvSpPr>
        <p:spPr>
          <a:xfrm>
            <a:off x="2792890" y="5754840"/>
            <a:ext cx="5952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«Κινήσου μπροστά για 500 χιλιοστά του δευτερολέπτου»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D4F2C5-E072-442D-B104-C4ABD37462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9764" r="45849" b="60880"/>
          <a:stretch/>
        </p:blipFill>
        <p:spPr>
          <a:xfrm>
            <a:off x="6254868" y="3269677"/>
            <a:ext cx="5834795" cy="171338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E262F991-0DC9-4F85-BA23-43A66D3F2252}"/>
              </a:ext>
            </a:extLst>
          </p:cNvPr>
          <p:cNvSpPr/>
          <p:nvPr/>
        </p:nvSpPr>
        <p:spPr>
          <a:xfrm>
            <a:off x="6396606" y="2845131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B7C8A4B-D4E7-420B-9085-4A84CB259EDA}"/>
              </a:ext>
            </a:extLst>
          </p:cNvPr>
          <p:cNvCxnSpPr>
            <a:cxnSpLocks/>
          </p:cNvCxnSpPr>
          <p:nvPr/>
        </p:nvCxnSpPr>
        <p:spPr>
          <a:xfrm>
            <a:off x="7369103" y="3465372"/>
            <a:ext cx="4106500" cy="5359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109F94E4-6780-44D5-9BCD-811BE9B0422D}"/>
              </a:ext>
            </a:extLst>
          </p:cNvPr>
          <p:cNvSpPr/>
          <p:nvPr/>
        </p:nvSpPr>
        <p:spPr>
          <a:xfrm>
            <a:off x="10525387" y="2876912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830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24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3490-D079-40D3-AD93-F778DEE60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Μεταβλητές</a:t>
            </a:r>
            <a:r>
              <a:rPr lang="en-US" dirty="0"/>
              <a:t> (Variables)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85F1-FE2F-4ACD-84AD-CCC9AF265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400" dirty="0"/>
              <a:t>Το </a:t>
            </a:r>
            <a:r>
              <a:rPr lang="en-US" sz="2400" dirty="0"/>
              <a:t>Rover </a:t>
            </a:r>
            <a:r>
              <a:rPr lang="el-GR" sz="2400" dirty="0"/>
              <a:t>μπορεί να θυμάται πράγματα (αριθμούς, λέξεις κλπ.) και να κάνει υπολογισμούς όπως πρόσθεση, αφαίρεση κλπ.</a:t>
            </a:r>
          </a:p>
          <a:p>
            <a:r>
              <a:rPr lang="el-GR" sz="2400" dirty="0"/>
              <a:t>Οι μεταβλητές πρέπει να </a:t>
            </a:r>
            <a:r>
              <a:rPr lang="el-GR" sz="2400" b="1" dirty="0"/>
              <a:t>δηλώνονται</a:t>
            </a:r>
            <a:r>
              <a:rPr lang="el-GR" sz="2400" dirty="0"/>
              <a:t>. Αυτό γίνεται εντός της εντολής </a:t>
            </a:r>
            <a:r>
              <a:rPr lang="en-US" sz="2400" dirty="0"/>
              <a:t>Initialize (</a:t>
            </a:r>
            <a:r>
              <a:rPr lang="el-GR" sz="2400" dirty="0"/>
              <a:t>ξεκίνα).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DD3F35-4BB9-4372-BEAE-E4E219B3B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17" r="71995" b="67626"/>
          <a:stretch/>
        </p:blipFill>
        <p:spPr>
          <a:xfrm>
            <a:off x="461395" y="3763732"/>
            <a:ext cx="3414319" cy="1476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1FDFE-A794-472A-96FE-548EFFB37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34" r="37385" b="67752"/>
          <a:stretch/>
        </p:blipFill>
        <p:spPr>
          <a:xfrm>
            <a:off x="4244830" y="3646286"/>
            <a:ext cx="7633982" cy="17113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FB77098-5B6F-4E39-9676-CE1E44E68D9B}"/>
              </a:ext>
            </a:extLst>
          </p:cNvPr>
          <p:cNvSpPr/>
          <p:nvPr/>
        </p:nvSpPr>
        <p:spPr>
          <a:xfrm>
            <a:off x="1592310" y="3345685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1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FCF70D-6B3A-4AAF-A65A-4A51FCDE8AD6}"/>
              </a:ext>
            </a:extLst>
          </p:cNvPr>
          <p:cNvCxnSpPr>
            <a:cxnSpLocks/>
          </p:cNvCxnSpPr>
          <p:nvPr/>
        </p:nvCxnSpPr>
        <p:spPr>
          <a:xfrm flipV="1">
            <a:off x="2059352" y="4063327"/>
            <a:ext cx="1011019" cy="1300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5CA980-4C59-4FA9-9B0F-5A8AE2824E47}"/>
              </a:ext>
            </a:extLst>
          </p:cNvPr>
          <p:cNvSpPr/>
          <p:nvPr/>
        </p:nvSpPr>
        <p:spPr>
          <a:xfrm>
            <a:off x="4512578" y="4501963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AD75E3-713D-4ACB-8A58-93EAAE6F6E8A}"/>
              </a:ext>
            </a:extLst>
          </p:cNvPr>
          <p:cNvSpPr/>
          <p:nvPr/>
        </p:nvSpPr>
        <p:spPr>
          <a:xfrm>
            <a:off x="5461932" y="3217834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2D457D-7290-425B-BC09-85EC29E8F894}"/>
              </a:ext>
            </a:extLst>
          </p:cNvPr>
          <p:cNvCxnSpPr>
            <a:cxnSpLocks/>
          </p:cNvCxnSpPr>
          <p:nvPr/>
        </p:nvCxnSpPr>
        <p:spPr>
          <a:xfrm>
            <a:off x="5642295" y="3547508"/>
            <a:ext cx="197141" cy="2162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461450F-79FB-4232-B78E-759982CDDB24}"/>
              </a:ext>
            </a:extLst>
          </p:cNvPr>
          <p:cNvSpPr/>
          <p:nvPr/>
        </p:nvSpPr>
        <p:spPr>
          <a:xfrm>
            <a:off x="9331554" y="3285302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D002C1-9477-4D4E-ABBD-5DFEF1578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69" r="75849" b="67244"/>
          <a:stretch/>
        </p:blipFill>
        <p:spPr>
          <a:xfrm>
            <a:off x="1092593" y="5267773"/>
            <a:ext cx="2944536" cy="170296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0203BF0-8916-40DA-9E7C-48047F381D69}"/>
              </a:ext>
            </a:extLst>
          </p:cNvPr>
          <p:cNvSpPr/>
          <p:nvPr/>
        </p:nvSpPr>
        <p:spPr>
          <a:xfrm>
            <a:off x="3490172" y="5352373"/>
            <a:ext cx="377504" cy="357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95CF6D-4A95-4E24-B075-84EAC48F89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07" r="73102" b="69797"/>
          <a:stretch/>
        </p:blipFill>
        <p:spPr>
          <a:xfrm>
            <a:off x="4244481" y="5371118"/>
            <a:ext cx="3279396" cy="152526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304BB4-BEA3-4DB9-84BB-DC5F74D1B437}"/>
              </a:ext>
            </a:extLst>
          </p:cNvPr>
          <p:cNvCxnSpPr>
            <a:cxnSpLocks/>
          </p:cNvCxnSpPr>
          <p:nvPr/>
        </p:nvCxnSpPr>
        <p:spPr>
          <a:xfrm flipH="1">
            <a:off x="3264493" y="5620825"/>
            <a:ext cx="225679" cy="2041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9C0E952-B8F8-45FD-987F-96DCDCEAFFD2}"/>
              </a:ext>
            </a:extLst>
          </p:cNvPr>
          <p:cNvSpPr/>
          <p:nvPr/>
        </p:nvSpPr>
        <p:spPr>
          <a:xfrm>
            <a:off x="5084428" y="5530962"/>
            <a:ext cx="377504" cy="357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7958ED-4CAF-4BC1-BF84-A53BC9E7BA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136" r="70070" b="66983"/>
          <a:stretch/>
        </p:blipFill>
        <p:spPr>
          <a:xfrm>
            <a:off x="7795180" y="5187226"/>
            <a:ext cx="3649054" cy="170915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A23775C-B65F-4BCA-AF44-1CF33FAB61FA}"/>
              </a:ext>
            </a:extLst>
          </p:cNvPr>
          <p:cNvSpPr/>
          <p:nvPr/>
        </p:nvSpPr>
        <p:spPr>
          <a:xfrm>
            <a:off x="8679810" y="5249292"/>
            <a:ext cx="377504" cy="357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9228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 animBg="1"/>
      <p:bldP spid="15" grpId="0" animBg="1"/>
      <p:bldP spid="20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D61C-D268-4157-B14A-283A9B81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Αποφάσεις</a:t>
            </a:r>
            <a:r>
              <a:rPr lang="en-US" dirty="0"/>
              <a:t> (If Statements)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58668-A7DB-4A3B-A28B-C93079418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291"/>
            <a:ext cx="10515600" cy="4351338"/>
          </a:xfrm>
        </p:spPr>
        <p:txBody>
          <a:bodyPr>
            <a:normAutofit/>
          </a:bodyPr>
          <a:lstStyle/>
          <a:p>
            <a:r>
              <a:rPr lang="el-GR" sz="2400" dirty="0"/>
              <a:t>«</a:t>
            </a:r>
            <a:r>
              <a:rPr lang="el-GR" sz="2400" b="1" dirty="0"/>
              <a:t>Αν</a:t>
            </a:r>
            <a:r>
              <a:rPr lang="el-GR" sz="2400" dirty="0"/>
              <a:t> </a:t>
            </a:r>
            <a:r>
              <a:rPr lang="el-GR" sz="2400" dirty="0">
                <a:solidFill>
                  <a:srgbClr val="00B0F0"/>
                </a:solidFill>
              </a:rPr>
              <a:t>βρεις εμπόδιο πιο κοντά από 500 χιλιοστά</a:t>
            </a:r>
            <a:r>
              <a:rPr lang="el-GR" sz="2400" dirty="0"/>
              <a:t>, </a:t>
            </a:r>
            <a:r>
              <a:rPr lang="el-GR" sz="2400" b="1" dirty="0"/>
              <a:t>τότε</a:t>
            </a:r>
            <a:r>
              <a:rPr lang="el-GR" sz="2400" dirty="0"/>
              <a:t> </a:t>
            </a:r>
            <a:r>
              <a:rPr lang="el-GR" sz="2400" dirty="0">
                <a:solidFill>
                  <a:srgbClr val="FF0000"/>
                </a:solidFill>
              </a:rPr>
              <a:t>στρίψε δεξιά</a:t>
            </a:r>
            <a:r>
              <a:rPr lang="el-GR" sz="2400" dirty="0"/>
              <a:t>.»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26C7A-A328-4C71-855F-8150835F1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6" r="62710" b="59608"/>
          <a:stretch/>
        </p:blipFill>
        <p:spPr>
          <a:xfrm>
            <a:off x="324741" y="1993307"/>
            <a:ext cx="3922519" cy="1902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62AAD-B46A-4DB2-B637-06492D062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05" r="62710" b="59609"/>
          <a:stretch/>
        </p:blipFill>
        <p:spPr>
          <a:xfrm>
            <a:off x="4440965" y="1993305"/>
            <a:ext cx="3922519" cy="1902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94025-4CD5-4676-BF14-476333C0FF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9" t="11941" r="62499" b="50014"/>
          <a:stretch/>
        </p:blipFill>
        <p:spPr>
          <a:xfrm>
            <a:off x="9377585" y="1924939"/>
            <a:ext cx="1739551" cy="21855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2B54E-0CEC-4E20-920C-ED62F3612B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35" r="56402" b="31139"/>
          <a:stretch/>
        </p:blipFill>
        <p:spPr>
          <a:xfrm>
            <a:off x="324741" y="4066431"/>
            <a:ext cx="3440849" cy="2638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0E6E00-880E-45F9-94D8-7A22154E0B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74" t="10759" r="53389" b="38127"/>
          <a:stretch/>
        </p:blipFill>
        <p:spPr>
          <a:xfrm>
            <a:off x="4142345" y="4066431"/>
            <a:ext cx="3787178" cy="2638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D04BB-7BF6-406B-A9FB-9B316286AC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88" t="12311" r="54159" b="57667"/>
          <a:stretch/>
        </p:blipFill>
        <p:spPr>
          <a:xfrm>
            <a:off x="8311497" y="4423890"/>
            <a:ext cx="3042303" cy="198262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21A44C9-B614-4A83-AC9F-31EDE0BD8469}"/>
              </a:ext>
            </a:extLst>
          </p:cNvPr>
          <p:cNvSpPr/>
          <p:nvPr/>
        </p:nvSpPr>
        <p:spPr>
          <a:xfrm>
            <a:off x="2045165" y="1812813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1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97E177-4360-4CA7-9995-DF5A37736918}"/>
              </a:ext>
            </a:extLst>
          </p:cNvPr>
          <p:cNvCxnSpPr>
            <a:cxnSpLocks/>
          </p:cNvCxnSpPr>
          <p:nvPr/>
        </p:nvCxnSpPr>
        <p:spPr>
          <a:xfrm>
            <a:off x="1674976" y="2358639"/>
            <a:ext cx="1093861" cy="10084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2B96B59-CFFD-4C95-B04F-69F26C35CD74}"/>
              </a:ext>
            </a:extLst>
          </p:cNvPr>
          <p:cNvSpPr/>
          <p:nvPr/>
        </p:nvSpPr>
        <p:spPr>
          <a:xfrm>
            <a:off x="6194084" y="1861538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2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F7D91F-E25E-4AF9-BDA9-0F8F7430B59D}"/>
              </a:ext>
            </a:extLst>
          </p:cNvPr>
          <p:cNvCxnSpPr>
            <a:cxnSpLocks/>
          </p:cNvCxnSpPr>
          <p:nvPr/>
        </p:nvCxnSpPr>
        <p:spPr>
          <a:xfrm>
            <a:off x="6078908" y="2834143"/>
            <a:ext cx="1348748" cy="4405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8BF1DA55-9FA1-4A34-827F-1BE7215B231A}"/>
              </a:ext>
            </a:extLst>
          </p:cNvPr>
          <p:cNvSpPr/>
          <p:nvPr/>
        </p:nvSpPr>
        <p:spPr>
          <a:xfrm>
            <a:off x="10154251" y="1744447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3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9A73A4-46A8-4E33-970C-6161E3260DF4}"/>
              </a:ext>
            </a:extLst>
          </p:cNvPr>
          <p:cNvCxnSpPr>
            <a:cxnSpLocks/>
          </p:cNvCxnSpPr>
          <p:nvPr/>
        </p:nvCxnSpPr>
        <p:spPr>
          <a:xfrm flipV="1">
            <a:off x="9859255" y="3515911"/>
            <a:ext cx="403579" cy="2700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C92C61D9-4B78-4B9C-9691-C0B76D13E5FB}"/>
              </a:ext>
            </a:extLst>
          </p:cNvPr>
          <p:cNvSpPr/>
          <p:nvPr/>
        </p:nvSpPr>
        <p:spPr>
          <a:xfrm>
            <a:off x="324741" y="6344169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4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685E26-6DA8-456D-8371-8FD8680D6C2C}"/>
              </a:ext>
            </a:extLst>
          </p:cNvPr>
          <p:cNvCxnSpPr>
            <a:cxnSpLocks/>
          </p:cNvCxnSpPr>
          <p:nvPr/>
        </p:nvCxnSpPr>
        <p:spPr>
          <a:xfrm flipV="1">
            <a:off x="1559864" y="5101839"/>
            <a:ext cx="1134419" cy="14755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1E740B1-D500-4405-9F60-F9EC36D8CD0E}"/>
              </a:ext>
            </a:extLst>
          </p:cNvPr>
          <p:cNvSpPr/>
          <p:nvPr/>
        </p:nvSpPr>
        <p:spPr>
          <a:xfrm>
            <a:off x="3767825" y="6334332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5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7C8B5D-BF82-45EC-B25D-92C91FD3EAC0}"/>
              </a:ext>
            </a:extLst>
          </p:cNvPr>
          <p:cNvCxnSpPr>
            <a:cxnSpLocks/>
          </p:cNvCxnSpPr>
          <p:nvPr/>
        </p:nvCxnSpPr>
        <p:spPr>
          <a:xfrm flipV="1">
            <a:off x="5000713" y="5415203"/>
            <a:ext cx="1193371" cy="11094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DA19F9F-978D-4699-9CF2-FF14D749237C}"/>
              </a:ext>
            </a:extLst>
          </p:cNvPr>
          <p:cNvSpPr/>
          <p:nvPr/>
        </p:nvSpPr>
        <p:spPr>
          <a:xfrm>
            <a:off x="8743352" y="3979243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5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20" grpId="0" animBg="1"/>
      <p:bldP spid="23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D2DB-F00F-4137-AA2F-C0B5FCCB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Αποφάσεις</a:t>
            </a:r>
            <a:r>
              <a:rPr lang="en-US" dirty="0"/>
              <a:t> (If Statements)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5AD87-71CF-43FB-B644-30E7F16A0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400" dirty="0"/>
              <a:t>«</a:t>
            </a:r>
            <a:r>
              <a:rPr lang="el-GR" sz="2400" b="1" dirty="0"/>
              <a:t>Αν</a:t>
            </a:r>
            <a:r>
              <a:rPr lang="el-GR" sz="2400" dirty="0"/>
              <a:t> </a:t>
            </a:r>
            <a:r>
              <a:rPr lang="el-GR" sz="2400" dirty="0">
                <a:solidFill>
                  <a:srgbClr val="00B0F0"/>
                </a:solidFill>
              </a:rPr>
              <a:t>βρεις εμπόδιο πιο κοντά από 500 χιλιοστά</a:t>
            </a:r>
            <a:r>
              <a:rPr lang="el-GR" sz="2400" dirty="0"/>
              <a:t>, </a:t>
            </a:r>
            <a:r>
              <a:rPr lang="el-GR" sz="2400" b="1" dirty="0"/>
              <a:t>τότε</a:t>
            </a:r>
            <a:r>
              <a:rPr lang="el-GR" sz="2400" dirty="0"/>
              <a:t> </a:t>
            </a:r>
            <a:r>
              <a:rPr lang="el-GR" sz="2400" dirty="0">
                <a:solidFill>
                  <a:srgbClr val="FF0000"/>
                </a:solidFill>
              </a:rPr>
              <a:t>στρίψε δεξιά</a:t>
            </a:r>
            <a:r>
              <a:rPr lang="el-GR" sz="2400" dirty="0"/>
              <a:t>, </a:t>
            </a:r>
            <a:r>
              <a:rPr lang="el-GR" sz="2400" b="1" dirty="0"/>
              <a:t>αλλιώς</a:t>
            </a:r>
            <a:r>
              <a:rPr lang="el-GR" sz="2400" dirty="0"/>
              <a:t> </a:t>
            </a:r>
            <a:r>
              <a:rPr lang="el-GR" sz="2400" dirty="0">
                <a:solidFill>
                  <a:srgbClr val="FF0000"/>
                </a:solidFill>
              </a:rPr>
              <a:t>προχώρα ευθεία</a:t>
            </a:r>
            <a:r>
              <a:rPr lang="el-GR" sz="2400" dirty="0"/>
              <a:t>.»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EAADA-3728-4F44-92C4-1419C3FEA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6" t="7223" r="53693" b="56574"/>
          <a:stretch/>
        </p:blipFill>
        <p:spPr>
          <a:xfrm>
            <a:off x="427838" y="2759978"/>
            <a:ext cx="3014444" cy="2231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46C36-A739-46A2-9CE4-A6927D60BE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10" t="7350" r="53073" b="53652"/>
          <a:stretch/>
        </p:blipFill>
        <p:spPr>
          <a:xfrm>
            <a:off x="3823367" y="2710438"/>
            <a:ext cx="3278608" cy="253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742B7-773E-4049-8337-78F10C9DF0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17" t="10907" r="52798" b="50000"/>
          <a:stretch/>
        </p:blipFill>
        <p:spPr>
          <a:xfrm>
            <a:off x="7843704" y="2664073"/>
            <a:ext cx="3204595" cy="258171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55368B-764C-456A-8A16-89321C913334}"/>
              </a:ext>
            </a:extLst>
          </p:cNvPr>
          <p:cNvSpPr/>
          <p:nvPr/>
        </p:nvSpPr>
        <p:spPr>
          <a:xfrm>
            <a:off x="2254890" y="2512018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1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117604-577C-4ACE-AAAC-F1E58C7E468F}"/>
              </a:ext>
            </a:extLst>
          </p:cNvPr>
          <p:cNvSpPr/>
          <p:nvPr/>
        </p:nvSpPr>
        <p:spPr>
          <a:xfrm>
            <a:off x="755009" y="3954929"/>
            <a:ext cx="388692" cy="357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7A2C66-DA18-400F-932B-042DD8FC5971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98829" y="4259658"/>
            <a:ext cx="513103" cy="4371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8E24453-C890-4F09-A015-5E7D826880AB}"/>
              </a:ext>
            </a:extLst>
          </p:cNvPr>
          <p:cNvSpPr/>
          <p:nvPr/>
        </p:nvSpPr>
        <p:spPr>
          <a:xfrm>
            <a:off x="5240057" y="2483581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2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6E460D-99B7-4B73-8AE0-BBB70F7D774E}"/>
              </a:ext>
            </a:extLst>
          </p:cNvPr>
          <p:cNvCxnSpPr>
            <a:cxnSpLocks/>
          </p:cNvCxnSpPr>
          <p:nvPr/>
        </p:nvCxnSpPr>
        <p:spPr>
          <a:xfrm flipV="1">
            <a:off x="4570224" y="3271706"/>
            <a:ext cx="412837" cy="176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A65B265-C236-4D50-958C-63F9C92FBAA6}"/>
              </a:ext>
            </a:extLst>
          </p:cNvPr>
          <p:cNvSpPr/>
          <p:nvPr/>
        </p:nvSpPr>
        <p:spPr>
          <a:xfrm>
            <a:off x="9257249" y="2483581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3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78D937-9340-450F-98AF-C5253F49C36F}"/>
              </a:ext>
            </a:extLst>
          </p:cNvPr>
          <p:cNvCxnSpPr>
            <a:cxnSpLocks/>
          </p:cNvCxnSpPr>
          <p:nvPr/>
        </p:nvCxnSpPr>
        <p:spPr>
          <a:xfrm flipV="1">
            <a:off x="8699383" y="4790115"/>
            <a:ext cx="310393" cy="4556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74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2908-AA93-4708-884F-BCAD06CA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Επαναλήψεις (</a:t>
            </a:r>
            <a:r>
              <a:rPr lang="en-US" dirty="0"/>
              <a:t>Loops)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4FD4E-5EB4-485D-9683-CC8194C26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Οι υπολογιστές μπορούν να</a:t>
            </a:r>
            <a:r>
              <a:rPr lang="en-US" dirty="0"/>
              <a:t> </a:t>
            </a:r>
            <a:r>
              <a:rPr lang="el-GR" dirty="0"/>
              <a:t>επαναλάβουν εντολές πολύ εύκολα.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24F83-B12D-4070-81C5-A832B44F8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17" t="10907" r="52798" b="50000"/>
          <a:stretch/>
        </p:blipFill>
        <p:spPr>
          <a:xfrm>
            <a:off x="4353883" y="2898964"/>
            <a:ext cx="3204595" cy="2581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B1051-C2BE-420A-8360-75ACB748C339}"/>
              </a:ext>
            </a:extLst>
          </p:cNvPr>
          <p:cNvSpPr txBox="1"/>
          <p:nvPr/>
        </p:nvSpPr>
        <p:spPr>
          <a:xfrm>
            <a:off x="2709644" y="2529632"/>
            <a:ext cx="90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Ξεκίνα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64C12D-972F-41F9-876C-75A99C8CBD6C}"/>
              </a:ext>
            </a:extLst>
          </p:cNvPr>
          <p:cNvSpPr/>
          <p:nvPr/>
        </p:nvSpPr>
        <p:spPr>
          <a:xfrm>
            <a:off x="2254890" y="2512018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1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5A4CC1-536E-4EE4-8F35-D32800CFE2B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615654" y="2714298"/>
            <a:ext cx="796955" cy="3728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01AADC2-7A34-44B7-A9D1-56E93C70CE3D}"/>
              </a:ext>
            </a:extLst>
          </p:cNvPr>
          <p:cNvSpPr/>
          <p:nvPr/>
        </p:nvSpPr>
        <p:spPr>
          <a:xfrm>
            <a:off x="2218538" y="3248508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FA4DB7-F1CF-4948-BFE7-EA8A900D942F}"/>
              </a:ext>
            </a:extLst>
          </p:cNvPr>
          <p:cNvSpPr txBox="1"/>
          <p:nvPr/>
        </p:nvSpPr>
        <p:spPr>
          <a:xfrm>
            <a:off x="2632394" y="3230974"/>
            <a:ext cx="90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Τρέξε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DD69DA-9DBB-49F3-AC9B-E333470E6179}"/>
              </a:ext>
            </a:extLst>
          </p:cNvPr>
          <p:cNvCxnSpPr>
            <a:cxnSpLocks/>
          </p:cNvCxnSpPr>
          <p:nvPr/>
        </p:nvCxnSpPr>
        <p:spPr>
          <a:xfrm>
            <a:off x="3334271" y="3429000"/>
            <a:ext cx="1055965" cy="480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c 14">
            <a:extLst>
              <a:ext uri="{FF2B5EF4-FFF2-40B4-BE49-F238E27FC236}">
                <a16:creationId xmlns:a16="http://schemas.microsoft.com/office/drawing/2014/main" id="{F1770A36-8C0E-4124-B571-BC2DF09CC46E}"/>
              </a:ext>
            </a:extLst>
          </p:cNvPr>
          <p:cNvSpPr/>
          <p:nvPr/>
        </p:nvSpPr>
        <p:spPr>
          <a:xfrm rot="10800000">
            <a:off x="3741486" y="3975823"/>
            <a:ext cx="1224794" cy="1304320"/>
          </a:xfrm>
          <a:prstGeom prst="arc">
            <a:avLst>
              <a:gd name="adj1" fmla="val 16200000"/>
              <a:gd name="adj2" fmla="val 5558613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4A4CAAC-5C12-45EA-81C0-3D1AD43DE1E5}"/>
              </a:ext>
            </a:extLst>
          </p:cNvPr>
          <p:cNvSpPr/>
          <p:nvPr/>
        </p:nvSpPr>
        <p:spPr>
          <a:xfrm rot="10800000">
            <a:off x="3615654" y="4001294"/>
            <a:ext cx="1350626" cy="1304320"/>
          </a:xfrm>
          <a:prstGeom prst="arc">
            <a:avLst>
              <a:gd name="adj1" fmla="val 16200000"/>
              <a:gd name="adj2" fmla="val 5558613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3DC6BBE3-BB55-44A6-B214-EAB9B57322B3}"/>
              </a:ext>
            </a:extLst>
          </p:cNvPr>
          <p:cNvSpPr/>
          <p:nvPr/>
        </p:nvSpPr>
        <p:spPr>
          <a:xfrm rot="10800000">
            <a:off x="3538403" y="3988559"/>
            <a:ext cx="1437661" cy="1304320"/>
          </a:xfrm>
          <a:prstGeom prst="arc">
            <a:avLst>
              <a:gd name="adj1" fmla="val 16200000"/>
              <a:gd name="adj2" fmla="val 5558613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9B13B9AB-0C27-4416-842F-7654A08BFA0F}"/>
              </a:ext>
            </a:extLst>
          </p:cNvPr>
          <p:cNvSpPr/>
          <p:nvPr/>
        </p:nvSpPr>
        <p:spPr>
          <a:xfrm rot="10800000">
            <a:off x="3397540" y="3982191"/>
            <a:ext cx="1815163" cy="1304320"/>
          </a:xfrm>
          <a:prstGeom prst="arc">
            <a:avLst>
              <a:gd name="adj1" fmla="val 16200000"/>
              <a:gd name="adj2" fmla="val 5558613"/>
            </a:avLst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AB48CE-A82F-4C39-B1BF-D904BCCEE922}"/>
              </a:ext>
            </a:extLst>
          </p:cNvPr>
          <p:cNvSpPr/>
          <p:nvPr/>
        </p:nvSpPr>
        <p:spPr>
          <a:xfrm>
            <a:off x="3670180" y="5240956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3</a:t>
            </a:r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FD91570-D93A-4CB6-8663-C81BBB0FED15}"/>
              </a:ext>
            </a:extLst>
          </p:cNvPr>
          <p:cNvSpPr/>
          <p:nvPr/>
        </p:nvSpPr>
        <p:spPr>
          <a:xfrm>
            <a:off x="3823280" y="5541693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4</a:t>
            </a:r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B32A04C-1EAD-4D82-B316-31C7F1CE2559}"/>
              </a:ext>
            </a:extLst>
          </p:cNvPr>
          <p:cNvSpPr/>
          <p:nvPr/>
        </p:nvSpPr>
        <p:spPr>
          <a:xfrm>
            <a:off x="3993156" y="5820597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5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0D35BA-E1C6-4F80-B8D9-53A2A07E0AD6}"/>
              </a:ext>
            </a:extLst>
          </p:cNvPr>
          <p:cNvSpPr/>
          <p:nvPr/>
        </p:nvSpPr>
        <p:spPr>
          <a:xfrm>
            <a:off x="4187501" y="6065276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6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36EC476-5400-46E4-9250-657378B4956F}"/>
              </a:ext>
            </a:extLst>
          </p:cNvPr>
          <p:cNvSpPr/>
          <p:nvPr/>
        </p:nvSpPr>
        <p:spPr>
          <a:xfrm>
            <a:off x="4412609" y="6251653"/>
            <a:ext cx="377504" cy="360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4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1" grpId="0" animBg="1"/>
      <p:bldP spid="12" grpId="0"/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0800D-E65A-4849-931B-FA44A05D9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84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l-GR" dirty="0">
              <a:hlinkClick r:id="rId2"/>
            </a:endParaRP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http://nkasenides.github.io/RoverCoder</a:t>
            </a:r>
            <a:endParaRPr lang="en-US" sz="3600" dirty="0"/>
          </a:p>
          <a:p>
            <a:endParaRPr lang="el-GR" sz="3600" dirty="0"/>
          </a:p>
          <a:p>
            <a:pPr marL="0" indent="0" algn="ctr">
              <a:buNone/>
            </a:pPr>
            <a:r>
              <a:rPr lang="el-GR" sz="3600" dirty="0"/>
              <a:t>«Τα λόγια είναι φθηνά. Δείξτε μου τον κώδικα»</a:t>
            </a:r>
          </a:p>
          <a:p>
            <a:pPr marL="0" indent="0" algn="ctr">
              <a:buNone/>
            </a:pPr>
            <a:r>
              <a:rPr lang="en-US" sz="3600" dirty="0"/>
              <a:t>Linus Torvalds</a:t>
            </a:r>
          </a:p>
          <a:p>
            <a:pPr marL="0" indent="0" algn="ctr">
              <a:buNone/>
            </a:pPr>
            <a:r>
              <a:rPr lang="el-GR" sz="1600" dirty="0"/>
              <a:t>(Δημιουργός του </a:t>
            </a:r>
            <a:r>
              <a:rPr lang="el-GR" sz="1600" dirty="0" err="1"/>
              <a:t>Linux</a:t>
            </a:r>
            <a:r>
              <a:rPr lang="el-GR" sz="1600" dirty="0"/>
              <a:t>, πάνω στο οποίο βασίζονται πολλά συστήματα π.χ. </a:t>
            </a:r>
            <a:r>
              <a:rPr lang="el-GR" sz="1600" dirty="0" err="1"/>
              <a:t>Android</a:t>
            </a:r>
            <a:r>
              <a:rPr lang="el-GR" sz="1600" dirty="0"/>
              <a:t>)</a:t>
            </a:r>
          </a:p>
        </p:txBody>
      </p:sp>
      <p:pic>
        <p:nvPicPr>
          <p:cNvPr id="7172" name="Picture 4" descr="Image result for linus torvalds">
            <a:extLst>
              <a:ext uri="{FF2B5EF4-FFF2-40B4-BE49-F238E27FC236}">
                <a16:creationId xmlns:a16="http://schemas.microsoft.com/office/drawing/2014/main" id="{8E2E6A79-6AF8-4201-8367-8E270165F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710" y="4278384"/>
            <a:ext cx="1460774" cy="217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70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4FD76-00DD-4735-B605-88CE2CB9D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570"/>
            <a:ext cx="10515600" cy="17542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l-GR" sz="3600" dirty="0"/>
              <a:t>Πως τηλεχειριζόμαστε ένα ρομποτικό όχημα στον πλανήτη Άρη, που βρίσκεται περισσότερο από 50 εκατομμύρια χιλιόμετρα μακριά από τη γη;</a:t>
            </a:r>
          </a:p>
          <a:p>
            <a:pPr marL="0" indent="0" algn="ctr">
              <a:buNone/>
            </a:pPr>
            <a:endParaRPr lang="el-GR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39766F-3288-43F1-AE54-B86A1B0798EB}"/>
              </a:ext>
            </a:extLst>
          </p:cNvPr>
          <p:cNvSpPr txBox="1">
            <a:spLocks/>
          </p:cNvSpPr>
          <p:nvPr/>
        </p:nvSpPr>
        <p:spPr>
          <a:xfrm>
            <a:off x="838200" y="3802177"/>
            <a:ext cx="10515600" cy="1754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How can we telecontrol a robotic rover on Mars, which is located more than 50 million kilometers away from the earth?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283149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F3D9-DD35-4330-8A72-01CC0EDF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Ξεκινώντας από τη γη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9E16E-3F5E-4A35-B4F6-67A750A68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Στη γη μπορούμε να τηλεχειριστούμε ρομποτικά οχήματα σε πραγματικό χρόνο</a:t>
            </a:r>
            <a:r>
              <a:rPr lang="en-US" dirty="0"/>
              <a:t>. </a:t>
            </a:r>
            <a:r>
              <a:rPr lang="el-GR" dirty="0"/>
              <a:t>Αυτό σημαίνει ότι το όχημα ανταποκρίνεται αμέσως στις εντολές μας.</a:t>
            </a:r>
            <a:endParaRPr lang="en-US" dirty="0"/>
          </a:p>
          <a:p>
            <a:r>
              <a:rPr lang="el-GR" dirty="0"/>
              <a:t>Αυτό συνήθως γίνεται με τη χρήση ενός τηλεχειριστηρίου.</a:t>
            </a:r>
            <a:endParaRPr lang="en-US" dirty="0"/>
          </a:p>
        </p:txBody>
      </p:sp>
      <p:pic>
        <p:nvPicPr>
          <p:cNvPr id="2050" name="Picture 2" descr="Image result for toy car telecontrol">
            <a:extLst>
              <a:ext uri="{FF2B5EF4-FFF2-40B4-BE49-F238E27FC236}">
                <a16:creationId xmlns:a16="http://schemas.microsoft.com/office/drawing/2014/main" id="{50948CDD-84F6-4F7C-993A-EAEAD917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4537">
            <a:off x="348341" y="4172093"/>
            <a:ext cx="2391746" cy="1793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toy car telecontrol">
            <a:extLst>
              <a:ext uri="{FF2B5EF4-FFF2-40B4-BE49-F238E27FC236}">
                <a16:creationId xmlns:a16="http://schemas.microsoft.com/office/drawing/2014/main" id="{790C3041-45DD-4063-801E-970327E68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314" y="4027483"/>
            <a:ext cx="2351412" cy="2351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remote controlled plane">
            <a:extLst>
              <a:ext uri="{FF2B5EF4-FFF2-40B4-BE49-F238E27FC236}">
                <a16:creationId xmlns:a16="http://schemas.microsoft.com/office/drawing/2014/main" id="{69761577-3E74-4D6C-9171-37D43CFBF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69" y="4303228"/>
            <a:ext cx="2557627" cy="1703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remote controlled ship">
            <a:extLst>
              <a:ext uri="{FF2B5EF4-FFF2-40B4-BE49-F238E27FC236}">
                <a16:creationId xmlns:a16="http://schemas.microsoft.com/office/drawing/2014/main" id="{F863B676-80A9-40E7-B9BB-18A79BC65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2006">
            <a:off x="9208914" y="4357475"/>
            <a:ext cx="2379889" cy="20399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53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27B0-3B7A-4BE9-B121-B52EEBB6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Ταξιδεύοντας στον Άρη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6C16-E66A-48A1-8584-168FF68FC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3" y="1825625"/>
            <a:ext cx="12046590" cy="4667250"/>
          </a:xfrm>
        </p:spPr>
        <p:txBody>
          <a:bodyPr>
            <a:normAutofit fontScale="92500" lnSpcReduction="10000"/>
          </a:bodyPr>
          <a:lstStyle/>
          <a:p>
            <a:r>
              <a:rPr lang="el-GR" dirty="0"/>
              <a:t>Ο πλανήτης Άρης είναι ο τέταρτος πλανήτης στο ηλιακό μας σύστημα</a:t>
            </a:r>
            <a:r>
              <a:rPr lang="en-US" dirty="0"/>
              <a:t>.</a:t>
            </a:r>
            <a:endParaRPr lang="el-GR" dirty="0"/>
          </a:p>
          <a:p>
            <a:endParaRPr lang="en-US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endParaRPr lang="el-GR" dirty="0"/>
          </a:p>
          <a:p>
            <a:r>
              <a:rPr lang="el-GR" dirty="0"/>
              <a:t>Η μικρότερη απόσταση του από τη γη είναι </a:t>
            </a:r>
            <a:r>
              <a:rPr lang="en-US" b="1" dirty="0"/>
              <a:t>54.6</a:t>
            </a:r>
            <a:r>
              <a:rPr lang="el-GR" b="1" dirty="0"/>
              <a:t> εκατομμύρια χιλιόμετρα.</a:t>
            </a:r>
            <a:endParaRPr lang="en-US" b="1" dirty="0"/>
          </a:p>
          <a:p>
            <a:r>
              <a:rPr lang="el-GR" dirty="0"/>
              <a:t>Μια εντολή από το τηλεχειριστήριο μας στη γη θα έπαιρνε </a:t>
            </a:r>
            <a:r>
              <a:rPr lang="el-GR" u="sng" dirty="0"/>
              <a:t>3 ολόκληρα λεπτά</a:t>
            </a:r>
            <a:r>
              <a:rPr lang="el-GR" dirty="0"/>
              <a:t> να φτάσει στον Άρη.</a:t>
            </a:r>
          </a:p>
        </p:txBody>
      </p:sp>
      <p:pic>
        <p:nvPicPr>
          <p:cNvPr id="9" name="Picture 8" descr="Image result for solar system">
            <a:extLst>
              <a:ext uri="{FF2B5EF4-FFF2-40B4-BE49-F238E27FC236}">
                <a16:creationId xmlns:a16="http://schemas.microsoft.com/office/drawing/2014/main" id="{3473424E-72FD-439D-A647-71DF68CDD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b="19184"/>
          <a:stretch/>
        </p:blipFill>
        <p:spPr bwMode="auto">
          <a:xfrm>
            <a:off x="3445776" y="2487103"/>
            <a:ext cx="4065037" cy="224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82E632C-2DC2-4A3E-8DC4-7F3D7D11E22D}"/>
              </a:ext>
            </a:extLst>
          </p:cNvPr>
          <p:cNvCxnSpPr>
            <a:cxnSpLocks/>
          </p:cNvCxnSpPr>
          <p:nvPr/>
        </p:nvCxnSpPr>
        <p:spPr>
          <a:xfrm>
            <a:off x="5232590" y="3027832"/>
            <a:ext cx="0" cy="4292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BFBE77-CCC0-41A3-8A89-C8A7F2D4399D}"/>
              </a:ext>
            </a:extLst>
          </p:cNvPr>
          <p:cNvSpPr txBox="1"/>
          <p:nvPr/>
        </p:nvSpPr>
        <p:spPr>
          <a:xfrm>
            <a:off x="4859368" y="2658500"/>
            <a:ext cx="746444" cy="369332"/>
          </a:xfrm>
          <a:prstGeom prst="rect">
            <a:avLst/>
          </a:prstGeom>
          <a:solidFill>
            <a:srgbClr val="11192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Άρης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8DF36-610E-4E59-AD39-6340BDC0AAE4}"/>
              </a:ext>
            </a:extLst>
          </p:cNvPr>
          <p:cNvSpPr txBox="1"/>
          <p:nvPr/>
        </p:nvSpPr>
        <p:spPr>
          <a:xfrm>
            <a:off x="4677423" y="4125864"/>
            <a:ext cx="457193" cy="369332"/>
          </a:xfrm>
          <a:prstGeom prst="rect">
            <a:avLst/>
          </a:prstGeom>
          <a:solidFill>
            <a:srgbClr val="11192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Γη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AF1142-C2D8-410E-951A-B43E2AEC389B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906020" y="3783607"/>
            <a:ext cx="0" cy="3422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63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D547C-66B6-4640-8C07-B362911F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Ρομποτικά οχήματα στον Άρη (</a:t>
            </a:r>
            <a:r>
              <a:rPr lang="en-US" dirty="0"/>
              <a:t>Rovers)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62E3120-B5AB-43F0-8392-F86B33786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5" y="1821317"/>
            <a:ext cx="24765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F0BAA6F-1088-4F2D-8AD5-C950FE403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981201"/>
            <a:ext cx="24765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77EFB318-C8D8-4B6C-94E2-41BAE79F9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2" y="2149929"/>
            <a:ext cx="247650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519B0A2A-BF88-4F69-880B-7048F7074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775" y="1690688"/>
            <a:ext cx="24765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2D2AC6-64FE-4BFA-A025-25BB6D45D7A3}"/>
              </a:ext>
            </a:extLst>
          </p:cNvPr>
          <p:cNvSpPr txBox="1"/>
          <p:nvPr/>
        </p:nvSpPr>
        <p:spPr>
          <a:xfrm>
            <a:off x="369725" y="4088267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Sojoumer</a:t>
            </a:r>
            <a:r>
              <a:rPr lang="en-US" dirty="0"/>
              <a:t> - 1997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98C2F-9049-4E04-8FC6-A1D12196BCAB}"/>
              </a:ext>
            </a:extLst>
          </p:cNvPr>
          <p:cNvSpPr txBox="1"/>
          <p:nvPr/>
        </p:nvSpPr>
        <p:spPr>
          <a:xfrm>
            <a:off x="3486148" y="3962401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Opportunity - 2004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F689E9-3049-4201-92BE-FABE023DBC25}"/>
              </a:ext>
            </a:extLst>
          </p:cNvPr>
          <p:cNvSpPr txBox="1"/>
          <p:nvPr/>
        </p:nvSpPr>
        <p:spPr>
          <a:xfrm>
            <a:off x="6235181" y="3777735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Spirit - 2004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6FB4F-C46B-4225-B49D-0CD744E0D98D}"/>
              </a:ext>
            </a:extLst>
          </p:cNvPr>
          <p:cNvSpPr txBox="1"/>
          <p:nvPr/>
        </p:nvSpPr>
        <p:spPr>
          <a:xfrm>
            <a:off x="9345775" y="5112786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Curiosity - 2011</a:t>
            </a:r>
          </a:p>
        </p:txBody>
      </p:sp>
    </p:spTree>
    <p:extLst>
      <p:ext uri="{BB962C8B-B14F-4D97-AF65-F5344CB8AC3E}">
        <p14:creationId xmlns:p14="http://schemas.microsoft.com/office/powerpoint/2010/main" val="428317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9F5BB-9314-4C28-9803-6C4748663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l-GR" dirty="0"/>
              <a:t>Πανοραμική φωτογραφία από το </a:t>
            </a:r>
            <a:r>
              <a:rPr lang="en-US" dirty="0"/>
              <a:t>Curiosity </a:t>
            </a:r>
            <a:r>
              <a:rPr lang="el-GR" dirty="0"/>
              <a:t>(Ιανουάριος 2019)</a:t>
            </a:r>
            <a:br>
              <a:rPr lang="en-US" dirty="0"/>
            </a:br>
            <a:endParaRPr lang="en-US" dirty="0"/>
          </a:p>
        </p:txBody>
      </p:sp>
      <p:pic>
        <p:nvPicPr>
          <p:cNvPr id="5124" name="Picture 4" descr="main article image">
            <a:extLst>
              <a:ext uri="{FF2B5EF4-FFF2-40B4-BE49-F238E27FC236}">
                <a16:creationId xmlns:a16="http://schemas.microsoft.com/office/drawing/2014/main" id="{7F8E0A67-CEF3-4976-8F76-182E4E0A96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" y="1923957"/>
            <a:ext cx="12174613" cy="493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105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47FD-F231-4CAB-A0F5-EBEE32B3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Perseverance – </a:t>
            </a:r>
            <a:r>
              <a:rPr lang="el-GR" dirty="0"/>
              <a:t>Ιούλιος </a:t>
            </a:r>
            <a:r>
              <a:rPr lang="en-US" dirty="0"/>
              <a:t>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A2943-CDB2-4BC2-9BA1-F50F4EBE4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</p:txBody>
      </p:sp>
      <p:pic>
        <p:nvPicPr>
          <p:cNvPr id="6146" name="Picture 2" descr="Image result for perseverance rover">
            <a:extLst>
              <a:ext uri="{FF2B5EF4-FFF2-40B4-BE49-F238E27FC236}">
                <a16:creationId xmlns:a16="http://schemas.microsoft.com/office/drawing/2014/main" id="{CE7CD013-BDE3-40C5-8DF6-4EE9C1702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30" y="1690688"/>
            <a:ext cx="7753739" cy="516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256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DC0E-25FC-40D8-AC22-754538F1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Ταξιδεύοντας με τον προγραμματισμό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5DFA-FB12-4378-ACD1-72697B3B1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5093"/>
          </a:xfrm>
        </p:spPr>
        <p:txBody>
          <a:bodyPr>
            <a:normAutofit lnSpcReduction="10000"/>
          </a:bodyPr>
          <a:lstStyle/>
          <a:p>
            <a:r>
              <a:rPr lang="el-GR" dirty="0"/>
              <a:t>Η μέθοδος που χρησιμοποιούμε στη γη είναι πολύ αργή και καθόλου πρακτική για οχήματα στον Άρη.</a:t>
            </a:r>
          </a:p>
          <a:p>
            <a:r>
              <a:rPr lang="el-GR" dirty="0"/>
              <a:t>Ποια είναι η λύση;</a:t>
            </a:r>
          </a:p>
          <a:p>
            <a:pPr lvl="1"/>
            <a:r>
              <a:rPr lang="el-GR" dirty="0"/>
              <a:t>Μια λύση είναι να στείλουμε ανθρώπους αντί ρομποτικά οχήματα.</a:t>
            </a:r>
          </a:p>
          <a:p>
            <a:pPr lvl="1"/>
            <a:r>
              <a:rPr lang="el-GR" dirty="0"/>
              <a:t>Τεράστιο κόστος, επικίνδυνο, χρειάζεται καλύτερη τεχνολογία…</a:t>
            </a:r>
          </a:p>
          <a:p>
            <a:pPr lvl="1"/>
            <a:r>
              <a:rPr lang="el-GR" dirty="0"/>
              <a:t>Μια άλλη λύση είναι να </a:t>
            </a:r>
            <a:r>
              <a:rPr lang="el-GR" b="1" dirty="0"/>
              <a:t>προγραμματίσουμε</a:t>
            </a:r>
            <a:r>
              <a:rPr lang="el-GR" dirty="0"/>
              <a:t> ένα όχημα, δίνοντας του εντολές τις οποίες θα εκτελεί αυτόματα, δηλαδή χωρίς έλεγχο από ανθρώπους.</a:t>
            </a:r>
          </a:p>
          <a:p>
            <a:r>
              <a:rPr lang="el-GR" dirty="0"/>
              <a:t>Οι εντολές αποστέλλονται μια φορά.</a:t>
            </a:r>
          </a:p>
          <a:p>
            <a:r>
              <a:rPr lang="el-GR" dirty="0"/>
              <a:t>Χρησιμοποιούμε</a:t>
            </a:r>
            <a:r>
              <a:rPr lang="en-US" dirty="0"/>
              <a:t> </a:t>
            </a:r>
            <a:r>
              <a:rPr lang="el-GR" dirty="0"/>
              <a:t>διάφορα στοιχεία το προγραμματισμού έτσι ώστε οι εντολές μας να επιτρέψουν στο όχημα να λειτουργεί </a:t>
            </a:r>
            <a:r>
              <a:rPr lang="el-GR" b="1" dirty="0"/>
              <a:t>αυτόνομα.</a:t>
            </a:r>
          </a:p>
          <a:p>
            <a:pPr lvl="1"/>
            <a:endParaRPr lang="el-G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47A5-C386-49A8-A3C1-8A0FA459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Παραδείγματα εντολών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2C94-AC03-4F25-9A35-AADFFB827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Προχώρησε 10</a:t>
            </a:r>
            <a:r>
              <a:rPr lang="en-US" dirty="0"/>
              <a:t> </a:t>
            </a:r>
            <a:r>
              <a:rPr lang="el-GR" dirty="0"/>
              <a:t>μέτρα μπροστά.</a:t>
            </a:r>
          </a:p>
          <a:p>
            <a:r>
              <a:rPr lang="el-GR" dirty="0"/>
              <a:t>Οπισθοχώρησε 3 μέτρα προς τα πίσω.</a:t>
            </a:r>
          </a:p>
          <a:p>
            <a:r>
              <a:rPr lang="el-GR" dirty="0"/>
              <a:t>Στρίψε δεξιά/αριστερά.</a:t>
            </a:r>
          </a:p>
          <a:p>
            <a:r>
              <a:rPr lang="el-GR" dirty="0"/>
              <a:t>Ψάξε για εμπόδια σε απόσταση 20 μέτρων.</a:t>
            </a:r>
          </a:p>
          <a:p>
            <a:r>
              <a:rPr lang="el-GR" dirty="0"/>
              <a:t>Ψάξε για πετρώματα για ανάλυση.</a:t>
            </a:r>
          </a:p>
          <a:p>
            <a:endParaRPr lang="el-G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9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55EB9A0B5F9441A1B19ABC6C7C11FB" ma:contentTypeVersion="12" ma:contentTypeDescription="Create a new document." ma:contentTypeScope="" ma:versionID="2694a6c368f98b2b6e4fee57f229a1e0">
  <xsd:schema xmlns:xsd="http://www.w3.org/2001/XMLSchema" xmlns:xs="http://www.w3.org/2001/XMLSchema" xmlns:p="http://schemas.microsoft.com/office/2006/metadata/properties" xmlns:ns3="1a4ed36c-b3f9-4a45-9fdb-2b479e1cba94" xmlns:ns4="2d954706-97a7-4eaf-a5ee-83b682f79264" targetNamespace="http://schemas.microsoft.com/office/2006/metadata/properties" ma:root="true" ma:fieldsID="c6ebec10c1c50ca5fa64e30abeef6d36" ns3:_="" ns4:_="">
    <xsd:import namespace="1a4ed36c-b3f9-4a45-9fdb-2b479e1cba94"/>
    <xsd:import namespace="2d954706-97a7-4eaf-a5ee-83b682f7926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4ed36c-b3f9-4a45-9fdb-2b479e1cba9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954706-97a7-4eaf-a5ee-83b682f792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CD382E-6A5B-4738-8E64-C457F9DCFA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4ed36c-b3f9-4a45-9fdb-2b479e1cba94"/>
    <ds:schemaRef ds:uri="2d954706-97a7-4eaf-a5ee-83b682f792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EFE695-1C88-4735-A042-F873B4D4D5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F66EDD-3FC4-4F14-A3DD-7B149024CA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542</Words>
  <Application>Microsoft Office PowerPoint</Application>
  <PresentationFormat>Widescreen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Office Theme</vt:lpstr>
      <vt:lpstr>Rover Coder</vt:lpstr>
      <vt:lpstr>PowerPoint Presentation</vt:lpstr>
      <vt:lpstr>Ξεκινώντας από τη γη</vt:lpstr>
      <vt:lpstr>Ταξιδεύοντας στον Άρη</vt:lpstr>
      <vt:lpstr>Ρομποτικά οχήματα στον Άρη (Rovers)</vt:lpstr>
      <vt:lpstr>Πανοραμική φωτογραφία από το Curiosity (Ιανουάριος 2019) </vt:lpstr>
      <vt:lpstr>Perseverance – Ιούλιος 2020</vt:lpstr>
      <vt:lpstr>Ταξιδεύοντας με τον προγραμματισμό</vt:lpstr>
      <vt:lpstr>Παραδείγματα εντολών</vt:lpstr>
      <vt:lpstr>Γράφοντας ένα πρόγραμμα</vt:lpstr>
      <vt:lpstr>Προγραμματίζοντας με την Blockly</vt:lpstr>
      <vt:lpstr>Εκτέλεση (Run)</vt:lpstr>
      <vt:lpstr>Μεταβλητές (Variables)</vt:lpstr>
      <vt:lpstr>Αποφάσεις (If Statements)</vt:lpstr>
      <vt:lpstr>Αποφάσεις (If Statements)</vt:lpstr>
      <vt:lpstr>Επαναλήψεις (Loops)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Rover Coder</dc:title>
  <dc:creator>Nicos K</dc:creator>
  <cp:lastModifiedBy>Nicos K</cp:lastModifiedBy>
  <cp:revision>13</cp:revision>
  <dcterms:created xsi:type="dcterms:W3CDTF">2020-03-05T20:17:06Z</dcterms:created>
  <dcterms:modified xsi:type="dcterms:W3CDTF">2020-03-05T23:04:23Z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0x0101003F55EB9A0B5F9441A1B19ABC6C7C11FB</vt:lpwstr>
  </property>
</Properties>
</file>